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61" r:id="rId4"/>
    <p:sldId id="263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20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9E08FA-7294-4424-BFE1-DC5D1E52E968}" v="309" dt="2024-04-13T10:30:56.9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7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 Oak" userId="e7beb722c05fc24a" providerId="LiveId" clId="{9E9E08FA-7294-4424-BFE1-DC5D1E52E968}"/>
    <pc:docChg chg="undo custSel addSld delSld modSld sldOrd addMainMaster delMainMaster">
      <pc:chgData name="Deep Oak" userId="e7beb722c05fc24a" providerId="LiveId" clId="{9E9E08FA-7294-4424-BFE1-DC5D1E52E968}" dt="2024-04-13T10:30:56.951" v="1844"/>
      <pc:docMkLst>
        <pc:docMk/>
      </pc:docMkLst>
      <pc:sldChg chg="addSp modSp new mod modMedia setBg modClrScheme chgLayout">
        <pc:chgData name="Deep Oak" userId="e7beb722c05fc24a" providerId="LiveId" clId="{9E9E08FA-7294-4424-BFE1-DC5D1E52E968}" dt="2024-04-13T09:24:07.941" v="1088" actId="113"/>
        <pc:sldMkLst>
          <pc:docMk/>
          <pc:sldMk cId="553298975" sldId="256"/>
        </pc:sldMkLst>
        <pc:spChg chg="mod">
          <ac:chgData name="Deep Oak" userId="e7beb722c05fc24a" providerId="LiveId" clId="{9E9E08FA-7294-4424-BFE1-DC5D1E52E968}" dt="2024-04-13T09:21:28.986" v="1074" actId="14100"/>
          <ac:spMkLst>
            <pc:docMk/>
            <pc:sldMk cId="553298975" sldId="256"/>
            <ac:spMk id="2" creationId="{A6B9434B-A433-B50B-5F5B-EB739CA80901}"/>
          </ac:spMkLst>
        </pc:spChg>
        <pc:spChg chg="mod">
          <ac:chgData name="Deep Oak" userId="e7beb722c05fc24a" providerId="LiveId" clId="{9E9E08FA-7294-4424-BFE1-DC5D1E52E968}" dt="2024-04-13T09:24:07.941" v="1088" actId="113"/>
          <ac:spMkLst>
            <pc:docMk/>
            <pc:sldMk cId="553298975" sldId="256"/>
            <ac:spMk id="3" creationId="{6047EAEE-10A3-414D-43D8-EC98B1429A49}"/>
          </ac:spMkLst>
        </pc:spChg>
        <pc:spChg chg="add mod">
          <ac:chgData name="Deep Oak" userId="e7beb722c05fc24a" providerId="LiveId" clId="{9E9E08FA-7294-4424-BFE1-DC5D1E52E968}" dt="2024-04-13T09:23:01.501" v="1086" actId="114"/>
          <ac:spMkLst>
            <pc:docMk/>
            <pc:sldMk cId="553298975" sldId="256"/>
            <ac:spMk id="5" creationId="{1EED3595-2DD1-538C-FFAA-876BD0DC9659}"/>
          </ac:spMkLst>
        </pc:spChg>
        <pc:spChg chg="add mod">
          <ac:chgData name="Deep Oak" userId="e7beb722c05fc24a" providerId="LiveId" clId="{9E9E08FA-7294-4424-BFE1-DC5D1E52E968}" dt="2024-04-13T09:22:35.589" v="1083" actId="1076"/>
          <ac:spMkLst>
            <pc:docMk/>
            <pc:sldMk cId="553298975" sldId="256"/>
            <ac:spMk id="6" creationId="{DD7792EA-5534-F11C-502F-A80B07DDCAE7}"/>
          </ac:spMkLst>
        </pc:spChg>
        <pc:spChg chg="mod">
          <ac:chgData name="Deep Oak" userId="e7beb722c05fc24a" providerId="LiveId" clId="{9E9E08FA-7294-4424-BFE1-DC5D1E52E968}" dt="2024-04-13T09:21:48.728" v="1077"/>
          <ac:spMkLst>
            <pc:docMk/>
            <pc:sldMk cId="553298975" sldId="256"/>
            <ac:spMk id="8" creationId="{5C1FDDEB-1609-7487-4E8C-3CABB070AABC}"/>
          </ac:spMkLst>
        </pc:spChg>
        <pc:spChg chg="add">
          <ac:chgData name="Deep Oak" userId="e7beb722c05fc24a" providerId="LiveId" clId="{9E9E08FA-7294-4424-BFE1-DC5D1E52E968}" dt="2024-04-13T08:15:37.035" v="27" actId="26606"/>
          <ac:spMkLst>
            <pc:docMk/>
            <pc:sldMk cId="553298975" sldId="256"/>
            <ac:spMk id="9" creationId="{2FB82883-1DC0-4BE1-A607-009095F3355A}"/>
          </ac:spMkLst>
        </pc:spChg>
        <pc:spChg chg="add">
          <ac:chgData name="Deep Oak" userId="e7beb722c05fc24a" providerId="LiveId" clId="{9E9E08FA-7294-4424-BFE1-DC5D1E52E968}" dt="2024-04-13T08:15:37.035" v="27" actId="26606"/>
          <ac:spMkLst>
            <pc:docMk/>
            <pc:sldMk cId="553298975" sldId="256"/>
            <ac:spMk id="11" creationId="{9FA98EAA-A866-4C95-A2A8-44E46FBAD5A0}"/>
          </ac:spMkLst>
        </pc:spChg>
        <pc:spChg chg="mod">
          <ac:chgData name="Deep Oak" userId="e7beb722c05fc24a" providerId="LiveId" clId="{9E9E08FA-7294-4424-BFE1-DC5D1E52E968}" dt="2024-04-13T09:21:48.728" v="1077"/>
          <ac:spMkLst>
            <pc:docMk/>
            <pc:sldMk cId="553298975" sldId="256"/>
            <ac:spMk id="12" creationId="{BCC27E90-25CD-395A-52D8-38E9167A3EF5}"/>
          </ac:spMkLst>
        </pc:spChg>
        <pc:grpChg chg="add mod">
          <ac:chgData name="Deep Oak" userId="e7beb722c05fc24a" providerId="LiveId" clId="{9E9E08FA-7294-4424-BFE1-DC5D1E52E968}" dt="2024-04-13T09:23:49.397" v="1087" actId="14100"/>
          <ac:grpSpMkLst>
            <pc:docMk/>
            <pc:sldMk cId="553298975" sldId="256"/>
            <ac:grpSpMk id="7" creationId="{A0282220-ED20-BE51-B49F-096D6CEC9831}"/>
          </ac:grpSpMkLst>
        </pc:grpChg>
        <pc:picChg chg="add mod">
          <ac:chgData name="Deep Oak" userId="e7beb722c05fc24a" providerId="LiveId" clId="{9E9E08FA-7294-4424-BFE1-DC5D1E52E968}" dt="2024-04-13T09:22:32.305" v="1082" actId="1076"/>
          <ac:picMkLst>
            <pc:docMk/>
            <pc:sldMk cId="553298975" sldId="256"/>
            <ac:picMk id="4" creationId="{3447F069-FA10-2219-AB0E-F5AB19B1BFF0}"/>
          </ac:picMkLst>
        </pc:picChg>
        <pc:picChg chg="mod">
          <ac:chgData name="Deep Oak" userId="e7beb722c05fc24a" providerId="LiveId" clId="{9E9E08FA-7294-4424-BFE1-DC5D1E52E968}" dt="2024-04-13T09:21:48.728" v="1077"/>
          <ac:picMkLst>
            <pc:docMk/>
            <pc:sldMk cId="553298975" sldId="256"/>
            <ac:picMk id="10" creationId="{3C243BFC-C00F-38BA-A5E6-8036814EBB22}"/>
          </ac:picMkLst>
        </pc:picChg>
      </pc:sldChg>
      <pc:sldChg chg="addSp delSp modSp new mod setBg modAnim setClrOvrMap">
        <pc:chgData name="Deep Oak" userId="e7beb722c05fc24a" providerId="LiveId" clId="{9E9E08FA-7294-4424-BFE1-DC5D1E52E968}" dt="2024-04-13T10:26:30.483" v="1821"/>
        <pc:sldMkLst>
          <pc:docMk/>
          <pc:sldMk cId="1058493363" sldId="257"/>
        </pc:sldMkLst>
        <pc:spChg chg="mod">
          <ac:chgData name="Deep Oak" userId="e7beb722c05fc24a" providerId="LiveId" clId="{9E9E08FA-7294-4424-BFE1-DC5D1E52E968}" dt="2024-04-13T08:37:05.005" v="399" actId="1076"/>
          <ac:spMkLst>
            <pc:docMk/>
            <pc:sldMk cId="1058493363" sldId="257"/>
            <ac:spMk id="2" creationId="{341C3D0C-78F9-42EF-66BB-01C0A2264E74}"/>
          </ac:spMkLst>
        </pc:spChg>
        <pc:spChg chg="del">
          <ac:chgData name="Deep Oak" userId="e7beb722c05fc24a" providerId="LiveId" clId="{9E9E08FA-7294-4424-BFE1-DC5D1E52E968}" dt="2024-04-13T08:27:01.947" v="239"/>
          <ac:spMkLst>
            <pc:docMk/>
            <pc:sldMk cId="1058493363" sldId="257"/>
            <ac:spMk id="3" creationId="{C65DE19D-0C04-F3AD-B94D-A2EDFFF72615}"/>
          </ac:spMkLst>
        </pc:spChg>
        <pc:spChg chg="add mod">
          <ac:chgData name="Deep Oak" userId="e7beb722c05fc24a" providerId="LiveId" clId="{9E9E08FA-7294-4424-BFE1-DC5D1E52E968}" dt="2024-04-13T10:13:32.565" v="1712" actId="12"/>
          <ac:spMkLst>
            <pc:docMk/>
            <pc:sldMk cId="1058493363" sldId="257"/>
            <ac:spMk id="6" creationId="{DE901554-23CD-CEF3-3DCD-F8D5EFE3E105}"/>
          </ac:spMkLst>
        </pc:spChg>
        <pc:spChg chg="add mod">
          <ac:chgData name="Deep Oak" userId="e7beb722c05fc24a" providerId="LiveId" clId="{9E9E08FA-7294-4424-BFE1-DC5D1E52E968}" dt="2024-04-13T08:54:25.895" v="924" actId="1076"/>
          <ac:spMkLst>
            <pc:docMk/>
            <pc:sldMk cId="1058493363" sldId="257"/>
            <ac:spMk id="7" creationId="{0E2817BE-A723-B394-DA7D-95491204F024}"/>
          </ac:spMkLst>
        </pc:spChg>
        <pc:spChg chg="add mod">
          <ac:chgData name="Deep Oak" userId="e7beb722c05fc24a" providerId="LiveId" clId="{9E9E08FA-7294-4424-BFE1-DC5D1E52E968}" dt="2024-04-13T08:54:24.545" v="921" actId="1076"/>
          <ac:spMkLst>
            <pc:docMk/>
            <pc:sldMk cId="1058493363" sldId="257"/>
            <ac:spMk id="8" creationId="{1E4BB58A-6CD7-5DAA-B2C3-69671136B507}"/>
          </ac:spMkLst>
        </pc:spChg>
        <pc:spChg chg="add mod">
          <ac:chgData name="Deep Oak" userId="e7beb722c05fc24a" providerId="LiveId" clId="{9E9E08FA-7294-4424-BFE1-DC5D1E52E968}" dt="2024-04-13T10:24:00.388" v="1801" actId="1076"/>
          <ac:spMkLst>
            <pc:docMk/>
            <pc:sldMk cId="1058493363" sldId="257"/>
            <ac:spMk id="9" creationId="{BA3A5344-E03C-2E76-617E-DA1A33BD00B4}"/>
          </ac:spMkLst>
        </pc:spChg>
        <pc:spChg chg="add">
          <ac:chgData name="Deep Oak" userId="e7beb722c05fc24a" providerId="LiveId" clId="{9E9E08FA-7294-4424-BFE1-DC5D1E52E968}" dt="2024-04-13T08:28:19.047" v="243" actId="26606"/>
          <ac:spMkLst>
            <pc:docMk/>
            <pc:sldMk cId="1058493363" sldId="257"/>
            <ac:spMk id="10" creationId="{E6C8E6EB-4C59-429B-97E4-72A058CFC4FB}"/>
          </ac:spMkLst>
        </pc:spChg>
        <pc:spChg chg="add mod">
          <ac:chgData name="Deep Oak" userId="e7beb722c05fc24a" providerId="LiveId" clId="{9E9E08FA-7294-4424-BFE1-DC5D1E52E968}" dt="2024-04-13T08:49:36.317" v="824" actId="1076"/>
          <ac:spMkLst>
            <pc:docMk/>
            <pc:sldMk cId="1058493363" sldId="257"/>
            <ac:spMk id="11" creationId="{167EE41D-9D05-2B35-41AE-0698BC31E963}"/>
          </ac:spMkLst>
        </pc:spChg>
        <pc:spChg chg="add">
          <ac:chgData name="Deep Oak" userId="e7beb722c05fc24a" providerId="LiveId" clId="{9E9E08FA-7294-4424-BFE1-DC5D1E52E968}" dt="2024-04-13T08:28:19.047" v="243" actId="26606"/>
          <ac:spMkLst>
            <pc:docMk/>
            <pc:sldMk cId="1058493363" sldId="257"/>
            <ac:spMk id="12" creationId="{B5B90362-AFCC-46A9-B41C-A257A8C5B314}"/>
          </ac:spMkLst>
        </pc:spChg>
        <pc:spChg chg="add mod">
          <ac:chgData name="Deep Oak" userId="e7beb722c05fc24a" providerId="LiveId" clId="{9E9E08FA-7294-4424-BFE1-DC5D1E52E968}" dt="2024-04-13T08:52:55.167" v="906" actId="20577"/>
          <ac:spMkLst>
            <pc:docMk/>
            <pc:sldMk cId="1058493363" sldId="257"/>
            <ac:spMk id="13" creationId="{C5818F2F-8799-8672-A1C0-1BC0F2DD3A08}"/>
          </ac:spMkLst>
        </pc:spChg>
        <pc:spChg chg="add">
          <ac:chgData name="Deep Oak" userId="e7beb722c05fc24a" providerId="LiveId" clId="{9E9E08FA-7294-4424-BFE1-DC5D1E52E968}" dt="2024-04-13T08:28:19.047" v="243" actId="26606"/>
          <ac:spMkLst>
            <pc:docMk/>
            <pc:sldMk cId="1058493363" sldId="257"/>
            <ac:spMk id="14" creationId="{F71EF7F1-38BA-471D-8CD4-2A9AE8E35527}"/>
          </ac:spMkLst>
        </pc:spChg>
        <pc:spChg chg="add">
          <ac:chgData name="Deep Oak" userId="e7beb722c05fc24a" providerId="LiveId" clId="{9E9E08FA-7294-4424-BFE1-DC5D1E52E968}" dt="2024-04-13T08:28:19.047" v="243" actId="26606"/>
          <ac:spMkLst>
            <pc:docMk/>
            <pc:sldMk cId="1058493363" sldId="257"/>
            <ac:spMk id="16" creationId="{C0524398-BFB4-4C4A-8317-83B8729F9B26}"/>
          </ac:spMkLst>
        </pc:spChg>
        <pc:spChg chg="add mod">
          <ac:chgData name="Deep Oak" userId="e7beb722c05fc24a" providerId="LiveId" clId="{9E9E08FA-7294-4424-BFE1-DC5D1E52E968}" dt="2024-04-13T09:26:39.749" v="1098" actId="688"/>
          <ac:spMkLst>
            <pc:docMk/>
            <pc:sldMk cId="1058493363" sldId="257"/>
            <ac:spMk id="17" creationId="{FC53D9B0-BDA1-105C-AD81-8EC8A70972DD}"/>
          </ac:spMkLst>
        </pc:spChg>
        <pc:spChg chg="add">
          <ac:chgData name="Deep Oak" userId="e7beb722c05fc24a" providerId="LiveId" clId="{9E9E08FA-7294-4424-BFE1-DC5D1E52E968}" dt="2024-04-13T08:28:19.047" v="243" actId="26606"/>
          <ac:spMkLst>
            <pc:docMk/>
            <pc:sldMk cId="1058493363" sldId="257"/>
            <ac:spMk id="18" creationId="{E08D4B6A-8113-4DFB-B82E-B60CAC8E0A50}"/>
          </ac:spMkLst>
        </pc:spChg>
        <pc:spChg chg="add">
          <ac:chgData name="Deep Oak" userId="e7beb722c05fc24a" providerId="LiveId" clId="{9E9E08FA-7294-4424-BFE1-DC5D1E52E968}" dt="2024-04-13T08:28:19.047" v="243" actId="26606"/>
          <ac:spMkLst>
            <pc:docMk/>
            <pc:sldMk cId="1058493363" sldId="257"/>
            <ac:spMk id="20" creationId="{9822E561-F97C-4CBB-A9A6-A6BF6317BC84}"/>
          </ac:spMkLst>
        </pc:spChg>
        <pc:spChg chg="mod">
          <ac:chgData name="Deep Oak" userId="e7beb722c05fc24a" providerId="LiveId" clId="{9E9E08FA-7294-4424-BFE1-DC5D1E52E968}" dt="2024-04-13T09:25:41.470" v="1089"/>
          <ac:spMkLst>
            <pc:docMk/>
            <pc:sldMk cId="1058493363" sldId="257"/>
            <ac:spMk id="21" creationId="{7D056DAA-E277-6DE8-C7FF-0900ED0B4DB9}"/>
          </ac:spMkLst>
        </pc:spChg>
        <pc:spChg chg="add">
          <ac:chgData name="Deep Oak" userId="e7beb722c05fc24a" providerId="LiveId" clId="{9E9E08FA-7294-4424-BFE1-DC5D1E52E968}" dt="2024-04-13T08:28:19.047" v="243" actId="26606"/>
          <ac:spMkLst>
            <pc:docMk/>
            <pc:sldMk cId="1058493363" sldId="257"/>
            <ac:spMk id="22" creationId="{B01B0E58-A5C8-4CDA-A2E0-35DF94E59857}"/>
          </ac:spMkLst>
        </pc:spChg>
        <pc:spChg chg="mod">
          <ac:chgData name="Deep Oak" userId="e7beb722c05fc24a" providerId="LiveId" clId="{9E9E08FA-7294-4424-BFE1-DC5D1E52E968}" dt="2024-04-13T09:25:41.470" v="1089"/>
          <ac:spMkLst>
            <pc:docMk/>
            <pc:sldMk cId="1058493363" sldId="257"/>
            <ac:spMk id="24" creationId="{6CD66B2A-A672-2F4D-70C8-0B64CBE9E49E}"/>
          </ac:spMkLst>
        </pc:spChg>
        <pc:grpChg chg="add mod">
          <ac:chgData name="Deep Oak" userId="e7beb722c05fc24a" providerId="LiveId" clId="{9E9E08FA-7294-4424-BFE1-DC5D1E52E968}" dt="2024-04-13T09:25:41.470" v="1089"/>
          <ac:grpSpMkLst>
            <pc:docMk/>
            <pc:sldMk cId="1058493363" sldId="257"/>
            <ac:grpSpMk id="19" creationId="{18E0A60E-4940-A4B8-DF8A-09824EE8030D}"/>
          </ac:grpSpMkLst>
        </pc:grpChg>
        <pc:picChg chg="add mod">
          <ac:chgData name="Deep Oak" userId="e7beb722c05fc24a" providerId="LiveId" clId="{9E9E08FA-7294-4424-BFE1-DC5D1E52E968}" dt="2024-04-13T09:25:58.075" v="1091" actId="1076"/>
          <ac:picMkLst>
            <pc:docMk/>
            <pc:sldMk cId="1058493363" sldId="257"/>
            <ac:picMk id="5" creationId="{480AB3C4-F7B1-BB18-E4C4-73EF6830166E}"/>
          </ac:picMkLst>
        </pc:picChg>
        <pc:picChg chg="mod">
          <ac:chgData name="Deep Oak" userId="e7beb722c05fc24a" providerId="LiveId" clId="{9E9E08FA-7294-4424-BFE1-DC5D1E52E968}" dt="2024-04-13T09:25:41.470" v="1089"/>
          <ac:picMkLst>
            <pc:docMk/>
            <pc:sldMk cId="1058493363" sldId="257"/>
            <ac:picMk id="23" creationId="{81797C4E-99AD-42F1-519E-65298C09D61A}"/>
          </ac:picMkLst>
        </pc:picChg>
      </pc:sldChg>
      <pc:sldChg chg="addSp delSp modSp new mod ord setBg modAnim">
        <pc:chgData name="Deep Oak" userId="e7beb722c05fc24a" providerId="LiveId" clId="{9E9E08FA-7294-4424-BFE1-DC5D1E52E968}" dt="2024-04-13T10:29:14.139" v="1835"/>
        <pc:sldMkLst>
          <pc:docMk/>
          <pc:sldMk cId="1665781718" sldId="258"/>
        </pc:sldMkLst>
        <pc:spChg chg="mod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2" creationId="{805F5FD2-B56C-634E-D7AB-E154FD1F2A23}"/>
          </ac:spMkLst>
        </pc:spChg>
        <pc:spChg chg="del">
          <ac:chgData name="Deep Oak" userId="e7beb722c05fc24a" providerId="LiveId" clId="{9E9E08FA-7294-4424-BFE1-DC5D1E52E968}" dt="2024-04-13T09:00:37.809" v="938" actId="26606"/>
          <ac:spMkLst>
            <pc:docMk/>
            <pc:sldMk cId="1665781718" sldId="258"/>
            <ac:spMk id="3" creationId="{4B9A05C3-6371-C27C-2CBF-17EE611AD445}"/>
          </ac:spMkLst>
        </pc:spChg>
        <pc:spChg chg="mod">
          <ac:chgData name="Deep Oak" userId="e7beb722c05fc24a" providerId="LiveId" clId="{9E9E08FA-7294-4424-BFE1-DC5D1E52E968}" dt="2024-04-13T09:26:53.289" v="1099"/>
          <ac:spMkLst>
            <pc:docMk/>
            <pc:sldMk cId="1665781718" sldId="258"/>
            <ac:spMk id="6" creationId="{F2FAC79A-5C91-6190-D716-EA4B1A0EF28A}"/>
          </ac:spMkLst>
        </pc:spChg>
        <pc:spChg chg="mod">
          <ac:chgData name="Deep Oak" userId="e7beb722c05fc24a" providerId="LiveId" clId="{9E9E08FA-7294-4424-BFE1-DC5D1E52E968}" dt="2024-04-13T09:26:53.289" v="1099"/>
          <ac:spMkLst>
            <pc:docMk/>
            <pc:sldMk cId="1665781718" sldId="258"/>
            <ac:spMk id="8" creationId="{8680B35F-3AFC-1171-B3CB-6C257694DFC4}"/>
          </ac:spMkLst>
        </pc:spChg>
        <pc:spChg chg="add del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9" creationId="{E6C8E6EB-4C59-429B-97E4-72A058CFC4FB}"/>
          </ac:spMkLst>
        </pc:spChg>
        <pc:spChg chg="add del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11" creationId="{B5B90362-AFCC-46A9-B41C-A257A8C5B314}"/>
          </ac:spMkLst>
        </pc:spChg>
        <pc:spChg chg="add del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13" creationId="{F71EF7F1-38BA-471D-8CD4-2A9AE8E35527}"/>
          </ac:spMkLst>
        </pc:spChg>
        <pc:spChg chg="add del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15" creationId="{C0524398-BFB4-4C4A-8317-83B8729F9B26}"/>
          </ac:spMkLst>
        </pc:spChg>
        <pc:spChg chg="add del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17" creationId="{007891EC-4501-44ED-A8C8-B11B6DB767AB}"/>
          </ac:spMkLst>
        </pc:spChg>
        <pc:spChg chg="add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24" creationId="{E6C8E6EB-4C59-429B-97E4-72A058CFC4FB}"/>
          </ac:spMkLst>
        </pc:spChg>
        <pc:spChg chg="add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26" creationId="{B5B90362-AFCC-46A9-B41C-A257A8C5B314}"/>
          </ac:spMkLst>
        </pc:spChg>
        <pc:spChg chg="add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28" creationId="{F71EF7F1-38BA-471D-8CD4-2A9AE8E35527}"/>
          </ac:spMkLst>
        </pc:spChg>
        <pc:spChg chg="add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30" creationId="{C0524398-BFB4-4C4A-8317-83B8729F9B26}"/>
          </ac:spMkLst>
        </pc:spChg>
        <pc:spChg chg="add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32" creationId="{D5B012D8-7F27-4758-9AC6-C889B154BD73}"/>
          </ac:spMkLst>
        </pc:spChg>
        <pc:spChg chg="add">
          <ac:chgData name="Deep Oak" userId="e7beb722c05fc24a" providerId="LiveId" clId="{9E9E08FA-7294-4424-BFE1-DC5D1E52E968}" dt="2024-04-13T09:02:09.369" v="946" actId="26606"/>
          <ac:spMkLst>
            <pc:docMk/>
            <pc:sldMk cId="1665781718" sldId="258"/>
            <ac:spMk id="34" creationId="{4063B759-00FC-46D1-9898-8E8625268FAF}"/>
          </ac:spMkLst>
        </pc:spChg>
        <pc:grpChg chg="add mod">
          <ac:chgData name="Deep Oak" userId="e7beb722c05fc24a" providerId="LiveId" clId="{9E9E08FA-7294-4424-BFE1-DC5D1E52E968}" dt="2024-04-13T09:26:53.289" v="1099"/>
          <ac:grpSpMkLst>
            <pc:docMk/>
            <pc:sldMk cId="1665781718" sldId="258"/>
            <ac:grpSpMk id="4" creationId="{30739AA0-7AB6-5833-6C62-5B9F0DAB9BAC}"/>
          </ac:grpSpMkLst>
        </pc:grpChg>
        <pc:picChg chg="add mod">
          <ac:chgData name="Deep Oak" userId="e7beb722c05fc24a" providerId="LiveId" clId="{9E9E08FA-7294-4424-BFE1-DC5D1E52E968}" dt="2024-04-13T09:02:09.369" v="946" actId="26606"/>
          <ac:picMkLst>
            <pc:docMk/>
            <pc:sldMk cId="1665781718" sldId="258"/>
            <ac:picMk id="5" creationId="{AB891C0B-21F3-1532-6090-D3D68DBBC76B}"/>
          </ac:picMkLst>
        </pc:picChg>
        <pc:picChg chg="mod">
          <ac:chgData name="Deep Oak" userId="e7beb722c05fc24a" providerId="LiveId" clId="{9E9E08FA-7294-4424-BFE1-DC5D1E52E968}" dt="2024-04-13T09:26:53.289" v="1099"/>
          <ac:picMkLst>
            <pc:docMk/>
            <pc:sldMk cId="1665781718" sldId="258"/>
            <ac:picMk id="7" creationId="{6192CEBE-0B35-B70D-B68F-FD35339A3DD6}"/>
          </ac:picMkLst>
        </pc:picChg>
        <pc:picChg chg="add mod">
          <ac:chgData name="Deep Oak" userId="e7beb722c05fc24a" providerId="LiveId" clId="{9E9E08FA-7294-4424-BFE1-DC5D1E52E968}" dt="2024-04-13T09:30:12.176" v="1131" actId="1076"/>
          <ac:picMkLst>
            <pc:docMk/>
            <pc:sldMk cId="1665781718" sldId="258"/>
            <ac:picMk id="1026" creationId="{2EBD1C14-76C7-1081-882B-C04CE235D1D4}"/>
          </ac:picMkLst>
        </pc:picChg>
        <pc:picChg chg="add mod">
          <ac:chgData name="Deep Oak" userId="e7beb722c05fc24a" providerId="LiveId" clId="{9E9E08FA-7294-4424-BFE1-DC5D1E52E968}" dt="2024-04-13T09:05:08.366" v="953" actId="1076"/>
          <ac:picMkLst>
            <pc:docMk/>
            <pc:sldMk cId="1665781718" sldId="258"/>
            <ac:picMk id="1028" creationId="{EF82D1D9-BE6C-57CA-DF93-E4682279F0B2}"/>
          </ac:picMkLst>
        </pc:picChg>
        <pc:picChg chg="add mod">
          <ac:chgData name="Deep Oak" userId="e7beb722c05fc24a" providerId="LiveId" clId="{9E9E08FA-7294-4424-BFE1-DC5D1E52E968}" dt="2024-04-13T09:28:47.965" v="1115" actId="1076"/>
          <ac:picMkLst>
            <pc:docMk/>
            <pc:sldMk cId="1665781718" sldId="258"/>
            <ac:picMk id="1030" creationId="{D7B27DA7-889E-3BC1-D6CD-00E8319F00EA}"/>
          </ac:picMkLst>
        </pc:picChg>
        <pc:picChg chg="add mod">
          <ac:chgData name="Deep Oak" userId="e7beb722c05fc24a" providerId="LiveId" clId="{9E9E08FA-7294-4424-BFE1-DC5D1E52E968}" dt="2024-04-13T09:30:08.784" v="1130" actId="14100"/>
          <ac:picMkLst>
            <pc:docMk/>
            <pc:sldMk cId="1665781718" sldId="258"/>
            <ac:picMk id="1032" creationId="{37164552-EA6E-BE0B-1D93-76EBA4371770}"/>
          </ac:picMkLst>
        </pc:picChg>
        <pc:picChg chg="add mod">
          <ac:chgData name="Deep Oak" userId="e7beb722c05fc24a" providerId="LiveId" clId="{9E9E08FA-7294-4424-BFE1-DC5D1E52E968}" dt="2024-04-13T09:29:49.669" v="1125" actId="1076"/>
          <ac:picMkLst>
            <pc:docMk/>
            <pc:sldMk cId="1665781718" sldId="258"/>
            <ac:picMk id="1034" creationId="{BA7F5C18-4BC0-8573-8D53-0E82581B5B61}"/>
          </ac:picMkLst>
        </pc:picChg>
        <pc:picChg chg="add mod">
          <ac:chgData name="Deep Oak" userId="e7beb722c05fc24a" providerId="LiveId" clId="{9E9E08FA-7294-4424-BFE1-DC5D1E52E968}" dt="2024-04-13T09:29:36.262" v="1124" actId="1076"/>
          <ac:picMkLst>
            <pc:docMk/>
            <pc:sldMk cId="1665781718" sldId="258"/>
            <ac:picMk id="1036" creationId="{23F56044-2668-9FBA-D8AB-513770A2AF65}"/>
          </ac:picMkLst>
        </pc:picChg>
        <pc:cxnChg chg="add del">
          <ac:chgData name="Deep Oak" userId="e7beb722c05fc24a" providerId="LiveId" clId="{9E9E08FA-7294-4424-BFE1-DC5D1E52E968}" dt="2024-04-13T09:02:09.369" v="946" actId="26606"/>
          <ac:cxnSpMkLst>
            <pc:docMk/>
            <pc:sldMk cId="1665781718" sldId="258"/>
            <ac:cxnSpMk id="19" creationId="{34E5597F-CE67-4085-9548-E6A8036DA3BB}"/>
          </ac:cxnSpMkLst>
        </pc:cxnChg>
      </pc:sldChg>
      <pc:sldChg chg="addSp delSp modSp new mod ord setBg modAnim setClrOvrMap">
        <pc:chgData name="Deep Oak" userId="e7beb722c05fc24a" providerId="LiveId" clId="{9E9E08FA-7294-4424-BFE1-DC5D1E52E968}" dt="2024-04-13T10:30:56.951" v="1844"/>
        <pc:sldMkLst>
          <pc:docMk/>
          <pc:sldMk cId="584500214" sldId="259"/>
        </pc:sldMkLst>
        <pc:spChg chg="mod">
          <ac:chgData name="Deep Oak" userId="e7beb722c05fc24a" providerId="LiveId" clId="{9E9E08FA-7294-4424-BFE1-DC5D1E52E968}" dt="2024-04-13T09:33:00.793" v="1152" actId="1076"/>
          <ac:spMkLst>
            <pc:docMk/>
            <pc:sldMk cId="584500214" sldId="259"/>
            <ac:spMk id="2" creationId="{F964B32A-B78E-9ADB-E8F9-16DC072C1A3C}"/>
          </ac:spMkLst>
        </pc:spChg>
        <pc:spChg chg="del mod">
          <ac:chgData name="Deep Oak" userId="e7beb722c05fc24a" providerId="LiveId" clId="{9E9E08FA-7294-4424-BFE1-DC5D1E52E968}" dt="2024-04-13T09:15:51.319" v="1060" actId="26606"/>
          <ac:spMkLst>
            <pc:docMk/>
            <pc:sldMk cId="584500214" sldId="259"/>
            <ac:spMk id="3" creationId="{DE087B00-C4AE-6401-7B19-A1C3CB0EED70}"/>
          </ac:spMkLst>
        </pc:spChg>
        <pc:spChg chg="mod">
          <ac:chgData name="Deep Oak" userId="e7beb722c05fc24a" providerId="LiveId" clId="{9E9E08FA-7294-4424-BFE1-DC5D1E52E968}" dt="2024-04-13T09:30:24.674" v="1132"/>
          <ac:spMkLst>
            <pc:docMk/>
            <pc:sldMk cId="584500214" sldId="259"/>
            <ac:spMk id="6" creationId="{F85CA376-0979-C3BF-09BE-6685979A72C8}"/>
          </ac:spMkLst>
        </pc:spChg>
        <pc:spChg chg="mod">
          <ac:chgData name="Deep Oak" userId="e7beb722c05fc24a" providerId="LiveId" clId="{9E9E08FA-7294-4424-BFE1-DC5D1E52E968}" dt="2024-04-13T09:30:24.674" v="1132"/>
          <ac:spMkLst>
            <pc:docMk/>
            <pc:sldMk cId="584500214" sldId="259"/>
            <ac:spMk id="8" creationId="{50774CE2-43C8-2682-1965-15B9CE1E7E8E}"/>
          </ac:spMkLst>
        </pc:spChg>
        <pc:spChg chg="add">
          <ac:chgData name="Deep Oak" userId="e7beb722c05fc24a" providerId="LiveId" clId="{9E9E08FA-7294-4424-BFE1-DC5D1E52E968}" dt="2024-04-13T09:15:51.319" v="1060" actId="26606"/>
          <ac:spMkLst>
            <pc:docMk/>
            <pc:sldMk cId="584500214" sldId="259"/>
            <ac:spMk id="9" creationId="{BFABBCE0-E08C-4BBE-9FD2-E2B253D4D5F2}"/>
          </ac:spMkLst>
        </pc:spChg>
        <pc:spChg chg="add mod">
          <ac:chgData name="Deep Oak" userId="e7beb722c05fc24a" providerId="LiveId" clId="{9E9E08FA-7294-4424-BFE1-DC5D1E52E968}" dt="2024-04-13T09:35:22.791" v="1163" actId="14100"/>
          <ac:spMkLst>
            <pc:docMk/>
            <pc:sldMk cId="584500214" sldId="259"/>
            <ac:spMk id="10" creationId="{0B84D2C6-B627-FC86-1A33-11C26E91D914}"/>
          </ac:spMkLst>
        </pc:spChg>
        <pc:spChg chg="add">
          <ac:chgData name="Deep Oak" userId="e7beb722c05fc24a" providerId="LiveId" clId="{9E9E08FA-7294-4424-BFE1-DC5D1E52E968}" dt="2024-04-13T09:15:51.319" v="1060" actId="26606"/>
          <ac:spMkLst>
            <pc:docMk/>
            <pc:sldMk cId="584500214" sldId="259"/>
            <ac:spMk id="11" creationId="{FF426BAC-43D6-468E-B6FF-167034D5CE43}"/>
          </ac:spMkLst>
        </pc:spChg>
        <pc:spChg chg="add">
          <ac:chgData name="Deep Oak" userId="e7beb722c05fc24a" providerId="LiveId" clId="{9E9E08FA-7294-4424-BFE1-DC5D1E52E968}" dt="2024-04-13T09:15:51.319" v="1060" actId="26606"/>
          <ac:spMkLst>
            <pc:docMk/>
            <pc:sldMk cId="584500214" sldId="259"/>
            <ac:spMk id="13" creationId="{FB02D80E-5995-4C54-8387-5893C2C89473}"/>
          </ac:spMkLst>
        </pc:spChg>
        <pc:spChg chg="add">
          <ac:chgData name="Deep Oak" userId="e7beb722c05fc24a" providerId="LiveId" clId="{9E9E08FA-7294-4424-BFE1-DC5D1E52E968}" dt="2024-04-13T09:15:51.319" v="1060" actId="26606"/>
          <ac:spMkLst>
            <pc:docMk/>
            <pc:sldMk cId="584500214" sldId="259"/>
            <ac:spMk id="15" creationId="{896083C8-1401-4950-AF56-E2FAFE42D656}"/>
          </ac:spMkLst>
        </pc:spChg>
        <pc:spChg chg="add mod">
          <ac:chgData name="Deep Oak" userId="e7beb722c05fc24a" providerId="LiveId" clId="{9E9E08FA-7294-4424-BFE1-DC5D1E52E968}" dt="2024-04-13T09:45:29.281" v="1361" actId="14100"/>
          <ac:spMkLst>
            <pc:docMk/>
            <pc:sldMk cId="584500214" sldId="259"/>
            <ac:spMk id="19" creationId="{F75A5C6A-8D54-D520-F12B-A7A23A0317E5}"/>
          </ac:spMkLst>
        </pc:spChg>
        <pc:spChg chg="add mod">
          <ac:chgData name="Deep Oak" userId="e7beb722c05fc24a" providerId="LiveId" clId="{9E9E08FA-7294-4424-BFE1-DC5D1E52E968}" dt="2024-04-13T09:45:59.362" v="1368" actId="1076"/>
          <ac:spMkLst>
            <pc:docMk/>
            <pc:sldMk cId="584500214" sldId="259"/>
            <ac:spMk id="21" creationId="{521E18D4-3B8F-DF92-2793-0135FBFA300C}"/>
          </ac:spMkLst>
        </pc:spChg>
        <pc:spChg chg="add mod">
          <ac:chgData name="Deep Oak" userId="e7beb722c05fc24a" providerId="LiveId" clId="{9E9E08FA-7294-4424-BFE1-DC5D1E52E968}" dt="2024-04-13T09:47:01.062" v="1377" actId="14100"/>
          <ac:spMkLst>
            <pc:docMk/>
            <pc:sldMk cId="584500214" sldId="259"/>
            <ac:spMk id="23" creationId="{63000079-1326-DAEB-84A5-68FF2A3CDB03}"/>
          </ac:spMkLst>
        </pc:spChg>
        <pc:grpChg chg="add mod">
          <ac:chgData name="Deep Oak" userId="e7beb722c05fc24a" providerId="LiveId" clId="{9E9E08FA-7294-4424-BFE1-DC5D1E52E968}" dt="2024-04-13T09:30:24.674" v="1132"/>
          <ac:grpSpMkLst>
            <pc:docMk/>
            <pc:sldMk cId="584500214" sldId="259"/>
            <ac:grpSpMk id="4" creationId="{6A2466A4-5AEB-52FA-CDF7-2F1455689148}"/>
          </ac:grpSpMkLst>
        </pc:grpChg>
        <pc:graphicFrameChg chg="add mod">
          <ac:chgData name="Deep Oak" userId="e7beb722c05fc24a" providerId="LiveId" clId="{9E9E08FA-7294-4424-BFE1-DC5D1E52E968}" dt="2024-04-13T09:46:16.891" v="1369"/>
          <ac:graphicFrameMkLst>
            <pc:docMk/>
            <pc:sldMk cId="584500214" sldId="259"/>
            <ac:graphicFrameMk id="5" creationId="{A3B66054-58E6-620D-E4E2-2CBC661459EF}"/>
          </ac:graphicFrameMkLst>
        </pc:graphicFrameChg>
        <pc:picChg chg="mod">
          <ac:chgData name="Deep Oak" userId="e7beb722c05fc24a" providerId="LiveId" clId="{9E9E08FA-7294-4424-BFE1-DC5D1E52E968}" dt="2024-04-13T09:30:24.674" v="1132"/>
          <ac:picMkLst>
            <pc:docMk/>
            <pc:sldMk cId="584500214" sldId="259"/>
            <ac:picMk id="7" creationId="{BB75F05F-A9F5-6AA6-6BEF-015D52EACE0D}"/>
          </ac:picMkLst>
        </pc:picChg>
        <pc:picChg chg="add del mod">
          <ac:chgData name="Deep Oak" userId="e7beb722c05fc24a" providerId="LiveId" clId="{9E9E08FA-7294-4424-BFE1-DC5D1E52E968}" dt="2024-04-13T09:36:17.103" v="1167" actId="478"/>
          <ac:picMkLst>
            <pc:docMk/>
            <pc:sldMk cId="584500214" sldId="259"/>
            <ac:picMk id="14" creationId="{2F23A7E2-E3C6-8498-FA2E-50CC39E19B65}"/>
          </ac:picMkLst>
        </pc:picChg>
        <pc:picChg chg="add del mod">
          <ac:chgData name="Deep Oak" userId="e7beb722c05fc24a" providerId="LiveId" clId="{9E9E08FA-7294-4424-BFE1-DC5D1E52E968}" dt="2024-04-13T09:38:37.682" v="1181" actId="478"/>
          <ac:picMkLst>
            <pc:docMk/>
            <pc:sldMk cId="584500214" sldId="259"/>
            <ac:picMk id="17" creationId="{DA49AD28-D884-F75A-7457-BAEA75880C11}"/>
          </ac:picMkLst>
        </pc:picChg>
      </pc:sldChg>
      <pc:sldChg chg="addSp delSp modSp new del mod setBg setClrOvrMap">
        <pc:chgData name="Deep Oak" userId="e7beb722c05fc24a" providerId="LiveId" clId="{9E9E08FA-7294-4424-BFE1-DC5D1E52E968}" dt="2024-04-13T10:01:08.092" v="1448" actId="47"/>
        <pc:sldMkLst>
          <pc:docMk/>
          <pc:sldMk cId="1880881515" sldId="260"/>
        </pc:sldMkLst>
        <pc:spChg chg="mod">
          <ac:chgData name="Deep Oak" userId="e7beb722c05fc24a" providerId="LiveId" clId="{9E9E08FA-7294-4424-BFE1-DC5D1E52E968}" dt="2024-04-13T09:59:26.430" v="1422" actId="1076"/>
          <ac:spMkLst>
            <pc:docMk/>
            <pc:sldMk cId="1880881515" sldId="260"/>
            <ac:spMk id="2" creationId="{2AF4E4CA-649D-2C55-E5B7-F759F1BAA703}"/>
          </ac:spMkLst>
        </pc:spChg>
        <pc:spChg chg="del">
          <ac:chgData name="Deep Oak" userId="e7beb722c05fc24a" providerId="LiveId" clId="{9E9E08FA-7294-4424-BFE1-DC5D1E52E968}" dt="2024-04-13T09:58:23.279" v="1379"/>
          <ac:spMkLst>
            <pc:docMk/>
            <pc:sldMk cId="1880881515" sldId="260"/>
            <ac:spMk id="3" creationId="{F31698EA-9A1F-6EA6-F8E9-B8D0FC24493A}"/>
          </ac:spMkLst>
        </pc:spChg>
        <pc:spChg chg="add mod">
          <ac:chgData name="Deep Oak" userId="e7beb722c05fc24a" providerId="LiveId" clId="{9E9E08FA-7294-4424-BFE1-DC5D1E52E968}" dt="2024-04-13T10:00:25.651" v="1445" actId="20577"/>
          <ac:spMkLst>
            <pc:docMk/>
            <pc:sldMk cId="1880881515" sldId="260"/>
            <ac:spMk id="6" creationId="{5BA72470-86F9-0D3A-0DDA-F6AD65900721}"/>
          </ac:spMkLst>
        </pc:spChg>
        <pc:spChg chg="add">
          <ac:chgData name="Deep Oak" userId="e7beb722c05fc24a" providerId="LiveId" clId="{9E9E08FA-7294-4424-BFE1-DC5D1E52E968}" dt="2024-04-13T09:59:06.081" v="1382" actId="26606"/>
          <ac:spMkLst>
            <pc:docMk/>
            <pc:sldMk cId="1880881515" sldId="260"/>
            <ac:spMk id="10" creationId="{E6C8E6EB-4C59-429B-97E4-72A058CFC4FB}"/>
          </ac:spMkLst>
        </pc:spChg>
        <pc:spChg chg="add">
          <ac:chgData name="Deep Oak" userId="e7beb722c05fc24a" providerId="LiveId" clId="{9E9E08FA-7294-4424-BFE1-DC5D1E52E968}" dt="2024-04-13T09:59:06.081" v="1382" actId="26606"/>
          <ac:spMkLst>
            <pc:docMk/>
            <pc:sldMk cId="1880881515" sldId="260"/>
            <ac:spMk id="12" creationId="{B5B90362-AFCC-46A9-B41C-A257A8C5B314}"/>
          </ac:spMkLst>
        </pc:spChg>
        <pc:spChg chg="add">
          <ac:chgData name="Deep Oak" userId="e7beb722c05fc24a" providerId="LiveId" clId="{9E9E08FA-7294-4424-BFE1-DC5D1E52E968}" dt="2024-04-13T09:59:06.081" v="1382" actId="26606"/>
          <ac:spMkLst>
            <pc:docMk/>
            <pc:sldMk cId="1880881515" sldId="260"/>
            <ac:spMk id="14" creationId="{F71EF7F1-38BA-471D-8CD4-2A9AE8E35527}"/>
          </ac:spMkLst>
        </pc:spChg>
        <pc:spChg chg="add">
          <ac:chgData name="Deep Oak" userId="e7beb722c05fc24a" providerId="LiveId" clId="{9E9E08FA-7294-4424-BFE1-DC5D1E52E968}" dt="2024-04-13T09:59:06.081" v="1382" actId="26606"/>
          <ac:spMkLst>
            <pc:docMk/>
            <pc:sldMk cId="1880881515" sldId="260"/>
            <ac:spMk id="16" creationId="{C0524398-BFB4-4C4A-8317-83B8729F9B26}"/>
          </ac:spMkLst>
        </pc:spChg>
        <pc:spChg chg="add">
          <ac:chgData name="Deep Oak" userId="e7beb722c05fc24a" providerId="LiveId" clId="{9E9E08FA-7294-4424-BFE1-DC5D1E52E968}" dt="2024-04-13T09:59:06.081" v="1382" actId="26606"/>
          <ac:spMkLst>
            <pc:docMk/>
            <pc:sldMk cId="1880881515" sldId="260"/>
            <ac:spMk id="18" creationId="{E08D4B6A-8113-4DFB-B82E-B60CAC8E0A50}"/>
          </ac:spMkLst>
        </pc:spChg>
        <pc:spChg chg="add">
          <ac:chgData name="Deep Oak" userId="e7beb722c05fc24a" providerId="LiveId" clId="{9E9E08FA-7294-4424-BFE1-DC5D1E52E968}" dt="2024-04-13T09:59:06.081" v="1382" actId="26606"/>
          <ac:spMkLst>
            <pc:docMk/>
            <pc:sldMk cId="1880881515" sldId="260"/>
            <ac:spMk id="20" creationId="{9822E561-F97C-4CBB-A9A6-A6BF6317BC84}"/>
          </ac:spMkLst>
        </pc:spChg>
        <pc:spChg chg="add">
          <ac:chgData name="Deep Oak" userId="e7beb722c05fc24a" providerId="LiveId" clId="{9E9E08FA-7294-4424-BFE1-DC5D1E52E968}" dt="2024-04-13T09:59:06.081" v="1382" actId="26606"/>
          <ac:spMkLst>
            <pc:docMk/>
            <pc:sldMk cId="1880881515" sldId="260"/>
            <ac:spMk id="22" creationId="{B01B0E58-A5C8-4CDA-A2E0-35DF94E59857}"/>
          </ac:spMkLst>
        </pc:spChg>
        <pc:picChg chg="add mod">
          <ac:chgData name="Deep Oak" userId="e7beb722c05fc24a" providerId="LiveId" clId="{9E9E08FA-7294-4424-BFE1-DC5D1E52E968}" dt="2024-04-13T09:59:06.081" v="1382" actId="26606"/>
          <ac:picMkLst>
            <pc:docMk/>
            <pc:sldMk cId="1880881515" sldId="260"/>
            <ac:picMk id="5" creationId="{AE6C4504-CDDF-8983-1DF4-477D5A5E015A}"/>
          </ac:picMkLst>
        </pc:picChg>
      </pc:sldChg>
      <pc:sldChg chg="addSp delSp modSp new del mod setBg">
        <pc:chgData name="Deep Oak" userId="e7beb722c05fc24a" providerId="LiveId" clId="{9E9E08FA-7294-4424-BFE1-DC5D1E52E968}" dt="2024-04-13T09:44:48.011" v="1354" actId="47"/>
        <pc:sldMkLst>
          <pc:docMk/>
          <pc:sldMk cId="3019630835" sldId="260"/>
        </pc:sldMkLst>
        <pc:spChg chg="del">
          <ac:chgData name="Deep Oak" userId="e7beb722c05fc24a" providerId="LiveId" clId="{9E9E08FA-7294-4424-BFE1-DC5D1E52E968}" dt="2024-04-13T09:39:02.183" v="1186" actId="26606"/>
          <ac:spMkLst>
            <pc:docMk/>
            <pc:sldMk cId="3019630835" sldId="260"/>
            <ac:spMk id="2" creationId="{CC3E0BD5-5243-FC58-6578-DB418CE625B0}"/>
          </ac:spMkLst>
        </pc:spChg>
        <pc:spChg chg="del">
          <ac:chgData name="Deep Oak" userId="e7beb722c05fc24a" providerId="LiveId" clId="{9E9E08FA-7294-4424-BFE1-DC5D1E52E968}" dt="2024-04-13T09:38:55.642" v="1183"/>
          <ac:spMkLst>
            <pc:docMk/>
            <pc:sldMk cId="3019630835" sldId="260"/>
            <ac:spMk id="3" creationId="{1C1CC04E-2CB5-4D92-8976-4E4DB7AA3B30}"/>
          </ac:spMkLst>
        </pc:spChg>
        <pc:spChg chg="add mod">
          <ac:chgData name="Deep Oak" userId="e7beb722c05fc24a" providerId="LiveId" clId="{9E9E08FA-7294-4424-BFE1-DC5D1E52E968}" dt="2024-04-13T09:18:34.190" v="1068"/>
          <ac:spMkLst>
            <pc:docMk/>
            <pc:sldMk cId="3019630835" sldId="260"/>
            <ac:spMk id="5" creationId="{36A8BE85-1B30-05AA-39BA-25E5E86A40B7}"/>
          </ac:spMkLst>
        </pc:spChg>
        <pc:spChg chg="add mod">
          <ac:chgData name="Deep Oak" userId="e7beb722c05fc24a" providerId="LiveId" clId="{9E9E08FA-7294-4424-BFE1-DC5D1E52E968}" dt="2024-04-13T09:18:34.190" v="1068"/>
          <ac:spMkLst>
            <pc:docMk/>
            <pc:sldMk cId="3019630835" sldId="260"/>
            <ac:spMk id="7" creationId="{C750AC3A-6430-749A-D942-495D59217938}"/>
          </ac:spMkLst>
        </pc:spChg>
        <pc:spChg chg="add mod">
          <ac:chgData name="Deep Oak" userId="e7beb722c05fc24a" providerId="LiveId" clId="{9E9E08FA-7294-4424-BFE1-DC5D1E52E968}" dt="2024-04-13T09:39:10.033" v="1187"/>
          <ac:spMkLst>
            <pc:docMk/>
            <pc:sldMk cId="3019630835" sldId="260"/>
            <ac:spMk id="10" creationId="{1E9361D7-000C-07CF-9813-BD92C492DAA8}"/>
          </ac:spMkLst>
        </pc:spChg>
        <pc:spChg chg="add mod">
          <ac:chgData name="Deep Oak" userId="e7beb722c05fc24a" providerId="LiveId" clId="{9E9E08FA-7294-4424-BFE1-DC5D1E52E968}" dt="2024-04-13T09:39:10.033" v="1187"/>
          <ac:spMkLst>
            <pc:docMk/>
            <pc:sldMk cId="3019630835" sldId="260"/>
            <ac:spMk id="11" creationId="{BC8E728A-2CB3-2A6B-6602-EFB4B7FC1892}"/>
          </ac:spMkLst>
        </pc:spChg>
        <pc:spChg chg="add mod">
          <ac:chgData name="Deep Oak" userId="e7beb722c05fc24a" providerId="LiveId" clId="{9E9E08FA-7294-4424-BFE1-DC5D1E52E968}" dt="2024-04-13T09:39:10.033" v="1187"/>
          <ac:spMkLst>
            <pc:docMk/>
            <pc:sldMk cId="3019630835" sldId="260"/>
            <ac:spMk id="13" creationId="{3A5643A4-DD5B-DDB3-85AD-7CAB18CA11AC}"/>
          </ac:spMkLst>
        </pc:spChg>
        <pc:spChg chg="add">
          <ac:chgData name="Deep Oak" userId="e7beb722c05fc24a" providerId="LiveId" clId="{9E9E08FA-7294-4424-BFE1-DC5D1E52E968}" dt="2024-04-13T09:39:02.183" v="1186" actId="26606"/>
          <ac:spMkLst>
            <pc:docMk/>
            <pc:sldMk cId="3019630835" sldId="260"/>
            <ac:spMk id="14" creationId="{C05729A4-6F0F-4423-AD0C-EF27345E6187}"/>
          </ac:spMkLst>
        </pc:spChg>
        <pc:spChg chg="add mod">
          <ac:chgData name="Deep Oak" userId="e7beb722c05fc24a" providerId="LiveId" clId="{9E9E08FA-7294-4424-BFE1-DC5D1E52E968}" dt="2024-04-13T09:39:10.033" v="1187"/>
          <ac:spMkLst>
            <pc:docMk/>
            <pc:sldMk cId="3019630835" sldId="260"/>
            <ac:spMk id="15" creationId="{AB4C2A1C-2A48-CED8-143F-75A60C5B5549}"/>
          </ac:spMkLst>
        </pc:spChg>
        <pc:spChg chg="add">
          <ac:chgData name="Deep Oak" userId="e7beb722c05fc24a" providerId="LiveId" clId="{9E9E08FA-7294-4424-BFE1-DC5D1E52E968}" dt="2024-04-13T09:39:02.183" v="1186" actId="26606"/>
          <ac:spMkLst>
            <pc:docMk/>
            <pc:sldMk cId="3019630835" sldId="260"/>
            <ac:spMk id="16" creationId="{204CB79E-F775-42E6-994C-D5FA8C176B65}"/>
          </ac:spMkLst>
        </pc:spChg>
        <pc:spChg chg="add">
          <ac:chgData name="Deep Oak" userId="e7beb722c05fc24a" providerId="LiveId" clId="{9E9E08FA-7294-4424-BFE1-DC5D1E52E968}" dt="2024-04-13T09:39:02.183" v="1186" actId="26606"/>
          <ac:spMkLst>
            <pc:docMk/>
            <pc:sldMk cId="3019630835" sldId="260"/>
            <ac:spMk id="18" creationId="{3AAB5B94-95EF-4963-859C-1FA406D62CA2}"/>
          </ac:spMkLst>
        </pc:spChg>
        <pc:spChg chg="add mod">
          <ac:chgData name="Deep Oak" userId="e7beb722c05fc24a" providerId="LiveId" clId="{9E9E08FA-7294-4424-BFE1-DC5D1E52E968}" dt="2024-04-13T09:44:24.956" v="1351" actId="1076"/>
          <ac:spMkLst>
            <pc:docMk/>
            <pc:sldMk cId="3019630835" sldId="260"/>
            <ac:spMk id="19" creationId="{6464C832-C833-1035-4449-D1D6CEE14186}"/>
          </ac:spMkLst>
        </pc:spChg>
        <pc:spChg chg="add mod">
          <ac:chgData name="Deep Oak" userId="e7beb722c05fc24a" providerId="LiveId" clId="{9E9E08FA-7294-4424-BFE1-DC5D1E52E968}" dt="2024-04-13T09:39:10.033" v="1187"/>
          <ac:spMkLst>
            <pc:docMk/>
            <pc:sldMk cId="3019630835" sldId="260"/>
            <ac:spMk id="20" creationId="{DE07274C-FA5B-347D-0708-23EFF7B455D4}"/>
          </ac:spMkLst>
        </pc:spChg>
        <pc:spChg chg="add mod">
          <ac:chgData name="Deep Oak" userId="e7beb722c05fc24a" providerId="LiveId" clId="{9E9E08FA-7294-4424-BFE1-DC5D1E52E968}" dt="2024-04-13T09:39:10.033" v="1187"/>
          <ac:spMkLst>
            <pc:docMk/>
            <pc:sldMk cId="3019630835" sldId="260"/>
            <ac:spMk id="22" creationId="{E6FADF1F-0A83-42D8-000E-6F7AEF7788F7}"/>
          </ac:spMkLst>
        </pc:spChg>
        <pc:spChg chg="add mod">
          <ac:chgData name="Deep Oak" userId="e7beb722c05fc24a" providerId="LiveId" clId="{9E9E08FA-7294-4424-BFE1-DC5D1E52E968}" dt="2024-04-13T09:39:10.033" v="1187"/>
          <ac:spMkLst>
            <pc:docMk/>
            <pc:sldMk cId="3019630835" sldId="260"/>
            <ac:spMk id="23" creationId="{0F43A540-F4CA-E4DA-7AC4-8C25ACE2A1F0}"/>
          </ac:spMkLst>
        </pc:spChg>
        <pc:spChg chg="add mod">
          <ac:chgData name="Deep Oak" userId="e7beb722c05fc24a" providerId="LiveId" clId="{9E9E08FA-7294-4424-BFE1-DC5D1E52E968}" dt="2024-04-13T09:39:10.033" v="1187"/>
          <ac:spMkLst>
            <pc:docMk/>
            <pc:sldMk cId="3019630835" sldId="260"/>
            <ac:spMk id="25" creationId="{F6926A98-3175-198F-8A9B-B0EFFDA5753E}"/>
          </ac:spMkLst>
        </pc:spChg>
        <pc:spChg chg="add mod">
          <ac:chgData name="Deep Oak" userId="e7beb722c05fc24a" providerId="LiveId" clId="{9E9E08FA-7294-4424-BFE1-DC5D1E52E968}" dt="2024-04-13T09:40:00.284" v="1194" actId="207"/>
          <ac:spMkLst>
            <pc:docMk/>
            <pc:sldMk cId="3019630835" sldId="260"/>
            <ac:spMk id="26" creationId="{E5CC6D75-0CE9-BD98-AEEE-7939B5E715DA}"/>
          </ac:spMkLst>
        </pc:spChg>
        <pc:spChg chg="add mod">
          <ac:chgData name="Deep Oak" userId="e7beb722c05fc24a" providerId="LiveId" clId="{9E9E08FA-7294-4424-BFE1-DC5D1E52E968}" dt="2024-04-13T09:39:10.033" v="1187"/>
          <ac:spMkLst>
            <pc:docMk/>
            <pc:sldMk cId="3019630835" sldId="260"/>
            <ac:spMk id="27" creationId="{06EF4824-34B7-2E6A-6FF7-208D53AB7FE2}"/>
          </ac:spMkLst>
        </pc:spChg>
        <pc:spChg chg="add mod">
          <ac:chgData name="Deep Oak" userId="e7beb722c05fc24a" providerId="LiveId" clId="{9E9E08FA-7294-4424-BFE1-DC5D1E52E968}" dt="2024-04-13T09:39:52.492" v="1192" actId="207"/>
          <ac:spMkLst>
            <pc:docMk/>
            <pc:sldMk cId="3019630835" sldId="260"/>
            <ac:spMk id="28" creationId="{34A7C1CB-9E7C-C5B4-A89D-F28797641508}"/>
          </ac:spMkLst>
        </pc:spChg>
        <pc:spChg chg="add mod">
          <ac:chgData name="Deep Oak" userId="e7beb722c05fc24a" providerId="LiveId" clId="{9E9E08FA-7294-4424-BFE1-DC5D1E52E968}" dt="2024-04-13T09:39:10.033" v="1187"/>
          <ac:spMkLst>
            <pc:docMk/>
            <pc:sldMk cId="3019630835" sldId="260"/>
            <ac:spMk id="29" creationId="{6AFF00F5-7496-7BC2-707B-FAD73050D2E2}"/>
          </ac:spMkLst>
        </pc:spChg>
        <pc:spChg chg="add mod">
          <ac:chgData name="Deep Oak" userId="e7beb722c05fc24a" providerId="LiveId" clId="{9E9E08FA-7294-4424-BFE1-DC5D1E52E968}" dt="2024-04-13T09:39:57.072" v="1193" actId="207"/>
          <ac:spMkLst>
            <pc:docMk/>
            <pc:sldMk cId="3019630835" sldId="260"/>
            <ac:spMk id="30" creationId="{ADE0BD29-A81B-0B30-9DE5-15B107892207}"/>
          </ac:spMkLst>
        </pc:spChg>
        <pc:spChg chg="add mod">
          <ac:chgData name="Deep Oak" userId="e7beb722c05fc24a" providerId="LiveId" clId="{9E9E08FA-7294-4424-BFE1-DC5D1E52E968}" dt="2024-04-13T09:39:10.033" v="1187"/>
          <ac:spMkLst>
            <pc:docMk/>
            <pc:sldMk cId="3019630835" sldId="260"/>
            <ac:spMk id="31" creationId="{21A76C01-A258-3C61-2F96-D387725509E0}"/>
          </ac:spMkLst>
        </pc:spChg>
        <pc:spChg chg="add mod">
          <ac:chgData name="Deep Oak" userId="e7beb722c05fc24a" providerId="LiveId" clId="{9E9E08FA-7294-4424-BFE1-DC5D1E52E968}" dt="2024-04-13T09:39:29.697" v="1188" actId="207"/>
          <ac:spMkLst>
            <pc:docMk/>
            <pc:sldMk cId="3019630835" sldId="260"/>
            <ac:spMk id="32" creationId="{B00E3348-DF41-CC5A-4819-B60208D7F3BE}"/>
          </ac:spMkLst>
        </pc:spChg>
        <pc:spChg chg="add mod">
          <ac:chgData name="Deep Oak" userId="e7beb722c05fc24a" providerId="LiveId" clId="{9E9E08FA-7294-4424-BFE1-DC5D1E52E968}" dt="2024-04-13T09:40:22.412" v="1197" actId="14100"/>
          <ac:spMkLst>
            <pc:docMk/>
            <pc:sldMk cId="3019630835" sldId="260"/>
            <ac:spMk id="34" creationId="{8932535A-A29A-EEAF-7BE9-A791FE04903D}"/>
          </ac:spMkLst>
        </pc:spChg>
        <pc:grpChg chg="add del mod">
          <ac:chgData name="Deep Oak" userId="e7beb722c05fc24a" providerId="LiveId" clId="{9E9E08FA-7294-4424-BFE1-DC5D1E52E968}" dt="2024-04-13T09:38:42.233" v="1182" actId="478"/>
          <ac:grpSpMkLst>
            <pc:docMk/>
            <pc:sldMk cId="3019630835" sldId="260"/>
            <ac:grpSpMk id="4" creationId="{0EA84F9B-8E01-B3AB-92C8-6693EE690998}"/>
          </ac:grpSpMkLst>
        </pc:grpChg>
        <pc:grpChg chg="add mod">
          <ac:chgData name="Deep Oak" userId="e7beb722c05fc24a" providerId="LiveId" clId="{9E9E08FA-7294-4424-BFE1-DC5D1E52E968}" dt="2024-04-13T09:39:10.033" v="1187"/>
          <ac:grpSpMkLst>
            <pc:docMk/>
            <pc:sldMk cId="3019630835" sldId="260"/>
            <ac:grpSpMk id="12" creationId="{F7947961-35B8-F921-2286-8D37928D62DF}"/>
          </ac:grpSpMkLst>
        </pc:grpChg>
        <pc:grpChg chg="add mod">
          <ac:chgData name="Deep Oak" userId="e7beb722c05fc24a" providerId="LiveId" clId="{9E9E08FA-7294-4424-BFE1-DC5D1E52E968}" dt="2024-04-13T09:39:10.033" v="1187"/>
          <ac:grpSpMkLst>
            <pc:docMk/>
            <pc:sldMk cId="3019630835" sldId="260"/>
            <ac:grpSpMk id="17" creationId="{3FB350BA-BAF5-A450-5918-7E484E0A9861}"/>
          </ac:grpSpMkLst>
        </pc:grpChg>
        <pc:grpChg chg="add mod">
          <ac:chgData name="Deep Oak" userId="e7beb722c05fc24a" providerId="LiveId" clId="{9E9E08FA-7294-4424-BFE1-DC5D1E52E968}" dt="2024-04-13T09:39:10.033" v="1187"/>
          <ac:grpSpMkLst>
            <pc:docMk/>
            <pc:sldMk cId="3019630835" sldId="260"/>
            <ac:grpSpMk id="21" creationId="{ACD1E4E1-AAC2-C608-B62B-87507EC8AD5B}"/>
          </ac:grpSpMkLst>
        </pc:grpChg>
        <pc:grpChg chg="add mod">
          <ac:chgData name="Deep Oak" userId="e7beb722c05fc24a" providerId="LiveId" clId="{9E9E08FA-7294-4424-BFE1-DC5D1E52E968}" dt="2024-04-13T09:39:10.033" v="1187"/>
          <ac:grpSpMkLst>
            <pc:docMk/>
            <pc:sldMk cId="3019630835" sldId="260"/>
            <ac:grpSpMk id="24" creationId="{BE24ED14-743C-BAD2-02BD-98CFDCAF172C}"/>
          </ac:grpSpMkLst>
        </pc:grpChg>
        <pc:picChg chg="add mod">
          <ac:chgData name="Deep Oak" userId="e7beb722c05fc24a" providerId="LiveId" clId="{9E9E08FA-7294-4424-BFE1-DC5D1E52E968}" dt="2024-04-13T09:18:34.190" v="1068"/>
          <ac:picMkLst>
            <pc:docMk/>
            <pc:sldMk cId="3019630835" sldId="260"/>
            <ac:picMk id="6" creationId="{7F575A9E-D59D-174F-502F-A66F1F466DAE}"/>
          </ac:picMkLst>
        </pc:picChg>
        <pc:picChg chg="add mod">
          <ac:chgData name="Deep Oak" userId="e7beb722c05fc24a" providerId="LiveId" clId="{9E9E08FA-7294-4424-BFE1-DC5D1E52E968}" dt="2024-04-13T09:40:07.598" v="1195" actId="1076"/>
          <ac:picMkLst>
            <pc:docMk/>
            <pc:sldMk cId="3019630835" sldId="260"/>
            <ac:picMk id="9" creationId="{1DB67E5B-9F40-BCA4-D7F8-E3BA762194F3}"/>
          </ac:picMkLst>
        </pc:picChg>
      </pc:sldChg>
      <pc:sldChg chg="addSp delSp modSp new del mod setBg setClrOvrMap">
        <pc:chgData name="Deep Oak" userId="e7beb722c05fc24a" providerId="LiveId" clId="{9E9E08FA-7294-4424-BFE1-DC5D1E52E968}" dt="2024-04-13T09:44:49.632" v="1355" actId="47"/>
        <pc:sldMkLst>
          <pc:docMk/>
          <pc:sldMk cId="35193937" sldId="261"/>
        </pc:sldMkLst>
        <pc:spChg chg="mod ord">
          <ac:chgData name="Deep Oak" userId="e7beb722c05fc24a" providerId="LiveId" clId="{9E9E08FA-7294-4424-BFE1-DC5D1E52E968}" dt="2024-04-13T09:43:28.849" v="1348" actId="26606"/>
          <ac:spMkLst>
            <pc:docMk/>
            <pc:sldMk cId="35193937" sldId="261"/>
            <ac:spMk id="2" creationId="{8259D197-CD7F-06B5-83BD-A5E374D0BE17}"/>
          </ac:spMkLst>
        </pc:spChg>
        <pc:spChg chg="del">
          <ac:chgData name="Deep Oak" userId="e7beb722c05fc24a" providerId="LiveId" clId="{9E9E08FA-7294-4424-BFE1-DC5D1E52E968}" dt="2024-04-13T09:40:46.132" v="1199"/>
          <ac:spMkLst>
            <pc:docMk/>
            <pc:sldMk cId="35193937" sldId="261"/>
            <ac:spMk id="3" creationId="{CE7A8A67-0DAD-4EB0-97BC-FF58A36B799A}"/>
          </ac:spMkLst>
        </pc:spChg>
        <pc:spChg chg="add mod">
          <ac:chgData name="Deep Oak" userId="e7beb722c05fc24a" providerId="LiveId" clId="{9E9E08FA-7294-4424-BFE1-DC5D1E52E968}" dt="2024-04-13T09:43:28.849" v="1348" actId="26606"/>
          <ac:spMkLst>
            <pc:docMk/>
            <pc:sldMk cId="35193937" sldId="261"/>
            <ac:spMk id="6" creationId="{0DFF9F9E-6938-5190-CD43-2104C4330F49}"/>
          </ac:spMkLst>
        </pc:spChg>
        <pc:spChg chg="mod">
          <ac:chgData name="Deep Oak" userId="e7beb722c05fc24a" providerId="LiveId" clId="{9E9E08FA-7294-4424-BFE1-DC5D1E52E968}" dt="2024-04-13T09:43:43.812" v="1349"/>
          <ac:spMkLst>
            <pc:docMk/>
            <pc:sldMk cId="35193937" sldId="261"/>
            <ac:spMk id="8" creationId="{1F8AF5BF-0D2F-92A8-4950-1708E4B07557}"/>
          </ac:spMkLst>
        </pc:spChg>
        <pc:spChg chg="add del">
          <ac:chgData name="Deep Oak" userId="e7beb722c05fc24a" providerId="LiveId" clId="{9E9E08FA-7294-4424-BFE1-DC5D1E52E968}" dt="2024-04-13T09:43:28.849" v="1348" actId="26606"/>
          <ac:spMkLst>
            <pc:docMk/>
            <pc:sldMk cId="35193937" sldId="261"/>
            <ac:spMk id="10" creationId="{E6C8E6EB-4C59-429B-97E4-72A058CFC4FB}"/>
          </ac:spMkLst>
        </pc:spChg>
        <pc:spChg chg="mod">
          <ac:chgData name="Deep Oak" userId="e7beb722c05fc24a" providerId="LiveId" clId="{9E9E08FA-7294-4424-BFE1-DC5D1E52E968}" dt="2024-04-13T09:43:43.812" v="1349"/>
          <ac:spMkLst>
            <pc:docMk/>
            <pc:sldMk cId="35193937" sldId="261"/>
            <ac:spMk id="11" creationId="{E78E95BD-5691-A4C0-31F0-515408B90E61}"/>
          </ac:spMkLst>
        </pc:spChg>
        <pc:spChg chg="add del">
          <ac:chgData name="Deep Oak" userId="e7beb722c05fc24a" providerId="LiveId" clId="{9E9E08FA-7294-4424-BFE1-DC5D1E52E968}" dt="2024-04-13T09:43:28.849" v="1348" actId="26606"/>
          <ac:spMkLst>
            <pc:docMk/>
            <pc:sldMk cId="35193937" sldId="261"/>
            <ac:spMk id="12" creationId="{B5B90362-AFCC-46A9-B41C-A257A8C5B314}"/>
          </ac:spMkLst>
        </pc:spChg>
        <pc:spChg chg="add mod">
          <ac:chgData name="Deep Oak" userId="e7beb722c05fc24a" providerId="LiveId" clId="{9E9E08FA-7294-4424-BFE1-DC5D1E52E968}" dt="2024-04-13T09:44:17.343" v="1350"/>
          <ac:spMkLst>
            <pc:docMk/>
            <pc:sldMk cId="35193937" sldId="261"/>
            <ac:spMk id="13" creationId="{C0CE7E30-936A-3F19-93CA-8D9C5A4F53F2}"/>
          </ac:spMkLst>
        </pc:spChg>
        <pc:spChg chg="add del">
          <ac:chgData name="Deep Oak" userId="e7beb722c05fc24a" providerId="LiveId" clId="{9E9E08FA-7294-4424-BFE1-DC5D1E52E968}" dt="2024-04-13T09:43:28.849" v="1348" actId="26606"/>
          <ac:spMkLst>
            <pc:docMk/>
            <pc:sldMk cId="35193937" sldId="261"/>
            <ac:spMk id="14" creationId="{F71EF7F1-38BA-471D-8CD4-2A9AE8E35527}"/>
          </ac:spMkLst>
        </pc:spChg>
        <pc:spChg chg="add mod">
          <ac:chgData name="Deep Oak" userId="e7beb722c05fc24a" providerId="LiveId" clId="{9E9E08FA-7294-4424-BFE1-DC5D1E52E968}" dt="2024-04-13T09:44:30.022" v="1352"/>
          <ac:spMkLst>
            <pc:docMk/>
            <pc:sldMk cId="35193937" sldId="261"/>
            <ac:spMk id="15" creationId="{68BF7F98-4954-620B-7B57-49ABC31D13A4}"/>
          </ac:spMkLst>
        </pc:spChg>
        <pc:spChg chg="add del">
          <ac:chgData name="Deep Oak" userId="e7beb722c05fc24a" providerId="LiveId" clId="{9E9E08FA-7294-4424-BFE1-DC5D1E52E968}" dt="2024-04-13T09:43:28.849" v="1348" actId="26606"/>
          <ac:spMkLst>
            <pc:docMk/>
            <pc:sldMk cId="35193937" sldId="261"/>
            <ac:spMk id="16" creationId="{C0524398-BFB4-4C4A-8317-83B8729F9B26}"/>
          </ac:spMkLst>
        </pc:spChg>
        <pc:spChg chg="add del">
          <ac:chgData name="Deep Oak" userId="e7beb722c05fc24a" providerId="LiveId" clId="{9E9E08FA-7294-4424-BFE1-DC5D1E52E968}" dt="2024-04-13T09:43:28.849" v="1348" actId="26606"/>
          <ac:spMkLst>
            <pc:docMk/>
            <pc:sldMk cId="35193937" sldId="261"/>
            <ac:spMk id="18" creationId="{2FB82883-1DC0-4BE1-A607-009095F3355A}"/>
          </ac:spMkLst>
        </pc:spChg>
        <pc:spChg chg="add mod">
          <ac:chgData name="Deep Oak" userId="e7beb722c05fc24a" providerId="LiveId" clId="{9E9E08FA-7294-4424-BFE1-DC5D1E52E968}" dt="2024-04-13T09:44:45.033" v="1353" actId="478"/>
          <ac:spMkLst>
            <pc:docMk/>
            <pc:sldMk cId="35193937" sldId="261"/>
            <ac:spMk id="19" creationId="{352EECDD-5243-4660-07BD-4487BD099B04}"/>
          </ac:spMkLst>
        </pc:spChg>
        <pc:spChg chg="add del">
          <ac:chgData name="Deep Oak" userId="e7beb722c05fc24a" providerId="LiveId" clId="{9E9E08FA-7294-4424-BFE1-DC5D1E52E968}" dt="2024-04-13T09:43:28.849" v="1348" actId="26606"/>
          <ac:spMkLst>
            <pc:docMk/>
            <pc:sldMk cId="35193937" sldId="261"/>
            <ac:spMk id="20" creationId="{9FA98EAA-A866-4C95-A2A8-44E46FBAD5A0}"/>
          </ac:spMkLst>
        </pc:spChg>
        <pc:spChg chg="add del">
          <ac:chgData name="Deep Oak" userId="e7beb722c05fc24a" providerId="LiveId" clId="{9E9E08FA-7294-4424-BFE1-DC5D1E52E968}" dt="2024-04-13T09:43:15.992" v="1339" actId="26606"/>
          <ac:spMkLst>
            <pc:docMk/>
            <pc:sldMk cId="35193937" sldId="261"/>
            <ac:spMk id="25" creationId="{B8DD2392-397B-48BF-BEFA-EA1FB881CA85}"/>
          </ac:spMkLst>
        </pc:spChg>
        <pc:spChg chg="add del">
          <ac:chgData name="Deep Oak" userId="e7beb722c05fc24a" providerId="LiveId" clId="{9E9E08FA-7294-4424-BFE1-DC5D1E52E968}" dt="2024-04-13T09:43:28.849" v="1348" actId="26606"/>
          <ac:spMkLst>
            <pc:docMk/>
            <pc:sldMk cId="35193937" sldId="261"/>
            <ac:spMk id="27" creationId="{AFA01E88-71CC-4FF3-9E81-51E0C32B45E4}"/>
          </ac:spMkLst>
        </pc:spChg>
        <pc:spChg chg="add del">
          <ac:chgData name="Deep Oak" userId="e7beb722c05fc24a" providerId="LiveId" clId="{9E9E08FA-7294-4424-BFE1-DC5D1E52E968}" dt="2024-04-13T09:43:28.849" v="1348" actId="26606"/>
          <ac:spMkLst>
            <pc:docMk/>
            <pc:sldMk cId="35193937" sldId="261"/>
            <ac:spMk id="28" creationId="{36B822CC-7DA9-4417-AA94-64CEB676F0B8}"/>
          </ac:spMkLst>
        </pc:spChg>
        <pc:grpChg chg="add mod">
          <ac:chgData name="Deep Oak" userId="e7beb722c05fc24a" providerId="LiveId" clId="{9E9E08FA-7294-4424-BFE1-DC5D1E52E968}" dt="2024-04-13T09:43:43.812" v="1349"/>
          <ac:grpSpMkLst>
            <pc:docMk/>
            <pc:sldMk cId="35193937" sldId="261"/>
            <ac:grpSpMk id="7" creationId="{FEB837F9-112C-A9B8-BC8E-258DCEB5F1B2}"/>
          </ac:grpSpMkLst>
        </pc:grpChg>
        <pc:picChg chg="add del mod">
          <ac:chgData name="Deep Oak" userId="e7beb722c05fc24a" providerId="LiveId" clId="{9E9E08FA-7294-4424-BFE1-DC5D1E52E968}" dt="2024-04-13T09:44:45.033" v="1353" actId="478"/>
          <ac:picMkLst>
            <pc:docMk/>
            <pc:sldMk cId="35193937" sldId="261"/>
            <ac:picMk id="5" creationId="{636F9D53-1290-0A15-3B92-4E2648F2D1C6}"/>
          </ac:picMkLst>
        </pc:picChg>
        <pc:picChg chg="mod">
          <ac:chgData name="Deep Oak" userId="e7beb722c05fc24a" providerId="LiveId" clId="{9E9E08FA-7294-4424-BFE1-DC5D1E52E968}" dt="2024-04-13T09:43:43.812" v="1349"/>
          <ac:picMkLst>
            <pc:docMk/>
            <pc:sldMk cId="35193937" sldId="261"/>
            <ac:picMk id="9" creationId="{3F1BB70C-EA2B-9CEA-60CE-CF14F6151729}"/>
          </ac:picMkLst>
        </pc:picChg>
      </pc:sldChg>
      <pc:sldChg chg="addSp delSp modSp add mod modAnim">
        <pc:chgData name="Deep Oak" userId="e7beb722c05fc24a" providerId="LiveId" clId="{9E9E08FA-7294-4424-BFE1-DC5D1E52E968}" dt="2024-04-13T10:28:07.832" v="1828"/>
        <pc:sldMkLst>
          <pc:docMk/>
          <pc:sldMk cId="2732992715" sldId="261"/>
        </pc:sldMkLst>
        <pc:spChg chg="mod ord">
          <ac:chgData name="Deep Oak" userId="e7beb722c05fc24a" providerId="LiveId" clId="{9E9E08FA-7294-4424-BFE1-DC5D1E52E968}" dt="2024-04-13T10:01:23.501" v="1454" actId="115"/>
          <ac:spMkLst>
            <pc:docMk/>
            <pc:sldMk cId="2732992715" sldId="261"/>
            <ac:spMk id="2" creationId="{2AF4E4CA-649D-2C55-E5B7-F759F1BAA703}"/>
          </ac:spMkLst>
        </pc:spChg>
        <pc:spChg chg="mod">
          <ac:chgData name="Deep Oak" userId="e7beb722c05fc24a" providerId="LiveId" clId="{9E9E08FA-7294-4424-BFE1-DC5D1E52E968}" dt="2024-04-13T10:04:03.103" v="1464"/>
          <ac:spMkLst>
            <pc:docMk/>
            <pc:sldMk cId="2732992715" sldId="261"/>
            <ac:spMk id="4" creationId="{BD863EC3-13D6-1166-F5D0-C62A7442B948}"/>
          </ac:spMkLst>
        </pc:spChg>
        <pc:spChg chg="mod">
          <ac:chgData name="Deep Oak" userId="e7beb722c05fc24a" providerId="LiveId" clId="{9E9E08FA-7294-4424-BFE1-DC5D1E52E968}" dt="2024-04-13T10:04:11.714" v="1465" actId="1076"/>
          <ac:spMkLst>
            <pc:docMk/>
            <pc:sldMk cId="2732992715" sldId="261"/>
            <ac:spMk id="6" creationId="{5BA72470-86F9-0D3A-0DDA-F6AD65900721}"/>
          </ac:spMkLst>
        </pc:spChg>
        <pc:spChg chg="mod">
          <ac:chgData name="Deep Oak" userId="e7beb722c05fc24a" providerId="LiveId" clId="{9E9E08FA-7294-4424-BFE1-DC5D1E52E968}" dt="2024-04-13T10:04:03.103" v="1464"/>
          <ac:spMkLst>
            <pc:docMk/>
            <pc:sldMk cId="2732992715" sldId="261"/>
            <ac:spMk id="8" creationId="{F558465B-1F33-E6A7-9B91-807F6783DE31}"/>
          </ac:spMkLst>
        </pc:spChg>
        <pc:spChg chg="del">
          <ac:chgData name="Deep Oak" userId="e7beb722c05fc24a" providerId="LiveId" clId="{9E9E08FA-7294-4424-BFE1-DC5D1E52E968}" dt="2024-04-13T10:00:52.512" v="1447" actId="26606"/>
          <ac:spMkLst>
            <pc:docMk/>
            <pc:sldMk cId="2732992715" sldId="261"/>
            <ac:spMk id="10" creationId="{E6C8E6EB-4C59-429B-97E4-72A058CFC4FB}"/>
          </ac:spMkLst>
        </pc:spChg>
        <pc:spChg chg="del">
          <ac:chgData name="Deep Oak" userId="e7beb722c05fc24a" providerId="LiveId" clId="{9E9E08FA-7294-4424-BFE1-DC5D1E52E968}" dt="2024-04-13T10:00:52.512" v="1447" actId="26606"/>
          <ac:spMkLst>
            <pc:docMk/>
            <pc:sldMk cId="2732992715" sldId="261"/>
            <ac:spMk id="12" creationId="{B5B90362-AFCC-46A9-B41C-A257A8C5B314}"/>
          </ac:spMkLst>
        </pc:spChg>
        <pc:spChg chg="del">
          <ac:chgData name="Deep Oak" userId="e7beb722c05fc24a" providerId="LiveId" clId="{9E9E08FA-7294-4424-BFE1-DC5D1E52E968}" dt="2024-04-13T10:00:52.512" v="1447" actId="26606"/>
          <ac:spMkLst>
            <pc:docMk/>
            <pc:sldMk cId="2732992715" sldId="261"/>
            <ac:spMk id="14" creationId="{F71EF7F1-38BA-471D-8CD4-2A9AE8E35527}"/>
          </ac:spMkLst>
        </pc:spChg>
        <pc:spChg chg="del">
          <ac:chgData name="Deep Oak" userId="e7beb722c05fc24a" providerId="LiveId" clId="{9E9E08FA-7294-4424-BFE1-DC5D1E52E968}" dt="2024-04-13T10:00:52.512" v="1447" actId="26606"/>
          <ac:spMkLst>
            <pc:docMk/>
            <pc:sldMk cId="2732992715" sldId="261"/>
            <ac:spMk id="16" creationId="{C0524398-BFB4-4C4A-8317-83B8729F9B26}"/>
          </ac:spMkLst>
        </pc:spChg>
        <pc:spChg chg="del">
          <ac:chgData name="Deep Oak" userId="e7beb722c05fc24a" providerId="LiveId" clId="{9E9E08FA-7294-4424-BFE1-DC5D1E52E968}" dt="2024-04-13T10:00:52.512" v="1447" actId="26606"/>
          <ac:spMkLst>
            <pc:docMk/>
            <pc:sldMk cId="2732992715" sldId="261"/>
            <ac:spMk id="18" creationId="{E08D4B6A-8113-4DFB-B82E-B60CAC8E0A50}"/>
          </ac:spMkLst>
        </pc:spChg>
        <pc:spChg chg="del">
          <ac:chgData name="Deep Oak" userId="e7beb722c05fc24a" providerId="LiveId" clId="{9E9E08FA-7294-4424-BFE1-DC5D1E52E968}" dt="2024-04-13T10:00:52.512" v="1447" actId="26606"/>
          <ac:spMkLst>
            <pc:docMk/>
            <pc:sldMk cId="2732992715" sldId="261"/>
            <ac:spMk id="20" creationId="{9822E561-F97C-4CBB-A9A6-A6BF6317BC84}"/>
          </ac:spMkLst>
        </pc:spChg>
        <pc:spChg chg="del">
          <ac:chgData name="Deep Oak" userId="e7beb722c05fc24a" providerId="LiveId" clId="{9E9E08FA-7294-4424-BFE1-DC5D1E52E968}" dt="2024-04-13T10:00:52.512" v="1447" actId="26606"/>
          <ac:spMkLst>
            <pc:docMk/>
            <pc:sldMk cId="2732992715" sldId="261"/>
            <ac:spMk id="22" creationId="{B01B0E58-A5C8-4CDA-A2E0-35DF94E59857}"/>
          </ac:spMkLst>
        </pc:spChg>
        <pc:spChg chg="add">
          <ac:chgData name="Deep Oak" userId="e7beb722c05fc24a" providerId="LiveId" clId="{9E9E08FA-7294-4424-BFE1-DC5D1E52E968}" dt="2024-04-13T10:00:52.512" v="1447" actId="26606"/>
          <ac:spMkLst>
            <pc:docMk/>
            <pc:sldMk cId="2732992715" sldId="261"/>
            <ac:spMk id="27" creationId="{B8DD2392-397B-48BF-BEFA-EA1FB881CA85}"/>
          </ac:spMkLst>
        </pc:spChg>
        <pc:grpChg chg="add mod">
          <ac:chgData name="Deep Oak" userId="e7beb722c05fc24a" providerId="LiveId" clId="{9E9E08FA-7294-4424-BFE1-DC5D1E52E968}" dt="2024-04-13T10:04:03.103" v="1464"/>
          <ac:grpSpMkLst>
            <pc:docMk/>
            <pc:sldMk cId="2732992715" sldId="261"/>
            <ac:grpSpMk id="3" creationId="{0F008322-7548-0486-8622-86C4AF88B839}"/>
          </ac:grpSpMkLst>
        </pc:grpChg>
        <pc:picChg chg="mod">
          <ac:chgData name="Deep Oak" userId="e7beb722c05fc24a" providerId="LiveId" clId="{9E9E08FA-7294-4424-BFE1-DC5D1E52E968}" dt="2024-04-13T10:00:52.512" v="1447" actId="26606"/>
          <ac:picMkLst>
            <pc:docMk/>
            <pc:sldMk cId="2732992715" sldId="261"/>
            <ac:picMk id="5" creationId="{AE6C4504-CDDF-8983-1DF4-477D5A5E015A}"/>
          </ac:picMkLst>
        </pc:picChg>
        <pc:picChg chg="mod">
          <ac:chgData name="Deep Oak" userId="e7beb722c05fc24a" providerId="LiveId" clId="{9E9E08FA-7294-4424-BFE1-DC5D1E52E968}" dt="2024-04-13T10:04:03.103" v="1464"/>
          <ac:picMkLst>
            <pc:docMk/>
            <pc:sldMk cId="2732992715" sldId="261"/>
            <ac:picMk id="7" creationId="{43D49DFE-E70F-BE00-1A18-70056AE7A0AC}"/>
          </ac:picMkLst>
        </pc:picChg>
      </pc:sldChg>
      <pc:sldChg chg="addSp delSp modSp new del mod ord setBg setClrOvrMap">
        <pc:chgData name="Deep Oak" userId="e7beb722c05fc24a" providerId="LiveId" clId="{9E9E08FA-7294-4424-BFE1-DC5D1E52E968}" dt="2024-04-13T10:05:09.780" v="1482" actId="2696"/>
        <pc:sldMkLst>
          <pc:docMk/>
          <pc:sldMk cId="1528220445" sldId="262"/>
        </pc:sldMkLst>
        <pc:spChg chg="mod ord">
          <ac:chgData name="Deep Oak" userId="e7beb722c05fc24a" providerId="LiveId" clId="{9E9E08FA-7294-4424-BFE1-DC5D1E52E968}" dt="2024-04-13T10:05:01.312" v="1480" actId="26606"/>
          <ac:spMkLst>
            <pc:docMk/>
            <pc:sldMk cId="1528220445" sldId="262"/>
            <ac:spMk id="2" creationId="{37F05614-D977-90B9-D769-D15F7466A894}"/>
          </ac:spMkLst>
        </pc:spChg>
        <pc:spChg chg="del">
          <ac:chgData name="Deep Oak" userId="e7beb722c05fc24a" providerId="LiveId" clId="{9E9E08FA-7294-4424-BFE1-DC5D1E52E968}" dt="2024-04-13T10:04:38.212" v="1472"/>
          <ac:spMkLst>
            <pc:docMk/>
            <pc:sldMk cId="1528220445" sldId="262"/>
            <ac:spMk id="3" creationId="{C1649931-E4E1-16F0-B4A0-21B2442908BD}"/>
          </ac:spMkLst>
        </pc:spChg>
        <pc:spChg chg="add del">
          <ac:chgData name="Deep Oak" userId="e7beb722c05fc24a" providerId="LiveId" clId="{9E9E08FA-7294-4424-BFE1-DC5D1E52E968}" dt="2024-04-13T10:05:01.312" v="1480" actId="26606"/>
          <ac:spMkLst>
            <pc:docMk/>
            <pc:sldMk cId="1528220445" sldId="262"/>
            <ac:spMk id="10" creationId="{E6C8E6EB-4C59-429B-97E4-72A058CFC4FB}"/>
          </ac:spMkLst>
        </pc:spChg>
        <pc:spChg chg="add del">
          <ac:chgData name="Deep Oak" userId="e7beb722c05fc24a" providerId="LiveId" clId="{9E9E08FA-7294-4424-BFE1-DC5D1E52E968}" dt="2024-04-13T10:05:01.312" v="1480" actId="26606"/>
          <ac:spMkLst>
            <pc:docMk/>
            <pc:sldMk cId="1528220445" sldId="262"/>
            <ac:spMk id="12" creationId="{B5B90362-AFCC-46A9-B41C-A257A8C5B314}"/>
          </ac:spMkLst>
        </pc:spChg>
        <pc:spChg chg="add del">
          <ac:chgData name="Deep Oak" userId="e7beb722c05fc24a" providerId="LiveId" clId="{9E9E08FA-7294-4424-BFE1-DC5D1E52E968}" dt="2024-04-13T10:05:01.312" v="1480" actId="26606"/>
          <ac:spMkLst>
            <pc:docMk/>
            <pc:sldMk cId="1528220445" sldId="262"/>
            <ac:spMk id="14" creationId="{F71EF7F1-38BA-471D-8CD4-2A9AE8E35527}"/>
          </ac:spMkLst>
        </pc:spChg>
        <pc:spChg chg="add del">
          <ac:chgData name="Deep Oak" userId="e7beb722c05fc24a" providerId="LiveId" clId="{9E9E08FA-7294-4424-BFE1-DC5D1E52E968}" dt="2024-04-13T10:05:01.312" v="1480" actId="26606"/>
          <ac:spMkLst>
            <pc:docMk/>
            <pc:sldMk cId="1528220445" sldId="262"/>
            <ac:spMk id="16" creationId="{C0524398-BFB4-4C4A-8317-83B8729F9B26}"/>
          </ac:spMkLst>
        </pc:spChg>
        <pc:spChg chg="add del">
          <ac:chgData name="Deep Oak" userId="e7beb722c05fc24a" providerId="LiveId" clId="{9E9E08FA-7294-4424-BFE1-DC5D1E52E968}" dt="2024-04-13T10:05:01.312" v="1480" actId="26606"/>
          <ac:spMkLst>
            <pc:docMk/>
            <pc:sldMk cId="1528220445" sldId="262"/>
            <ac:spMk id="18" creationId="{2FB82883-1DC0-4BE1-A607-009095F3355A}"/>
          </ac:spMkLst>
        </pc:spChg>
        <pc:spChg chg="add del">
          <ac:chgData name="Deep Oak" userId="e7beb722c05fc24a" providerId="LiveId" clId="{9E9E08FA-7294-4424-BFE1-DC5D1E52E968}" dt="2024-04-13T10:05:01.312" v="1480" actId="26606"/>
          <ac:spMkLst>
            <pc:docMk/>
            <pc:sldMk cId="1528220445" sldId="262"/>
            <ac:spMk id="20" creationId="{9FA98EAA-A866-4C95-A2A8-44E46FBAD5A0}"/>
          </ac:spMkLst>
        </pc:spChg>
        <pc:spChg chg="add del">
          <ac:chgData name="Deep Oak" userId="e7beb722c05fc24a" providerId="LiveId" clId="{9E9E08FA-7294-4424-BFE1-DC5D1E52E968}" dt="2024-04-13T10:04:53.962" v="1477" actId="26606"/>
          <ac:spMkLst>
            <pc:docMk/>
            <pc:sldMk cId="1528220445" sldId="262"/>
            <ac:spMk id="24" creationId="{ED415A34-52AE-4AEF-876F-8AAE4FAF6BE3}"/>
          </ac:spMkLst>
        </pc:spChg>
        <pc:spChg chg="add del">
          <ac:chgData name="Deep Oak" userId="e7beb722c05fc24a" providerId="LiveId" clId="{9E9E08FA-7294-4424-BFE1-DC5D1E52E968}" dt="2024-04-13T10:04:53.962" v="1477" actId="26606"/>
          <ac:spMkLst>
            <pc:docMk/>
            <pc:sldMk cId="1528220445" sldId="262"/>
            <ac:spMk id="27" creationId="{FAAAB002-E48E-4009-828A-511F7A828053}"/>
          </ac:spMkLst>
        </pc:spChg>
        <pc:spChg chg="add del">
          <ac:chgData name="Deep Oak" userId="e7beb722c05fc24a" providerId="LiveId" clId="{9E9E08FA-7294-4424-BFE1-DC5D1E52E968}" dt="2024-04-13T10:04:53.962" v="1477" actId="26606"/>
          <ac:spMkLst>
            <pc:docMk/>
            <pc:sldMk cId="1528220445" sldId="262"/>
            <ac:spMk id="29" creationId="{97EF55D5-23F0-4398-B16B-AEF5778C3048}"/>
          </ac:spMkLst>
        </pc:spChg>
        <pc:spChg chg="add del">
          <ac:chgData name="Deep Oak" userId="e7beb722c05fc24a" providerId="LiveId" clId="{9E9E08FA-7294-4424-BFE1-DC5D1E52E968}" dt="2024-04-13T10:04:53.962" v="1477" actId="26606"/>
          <ac:spMkLst>
            <pc:docMk/>
            <pc:sldMk cId="1528220445" sldId="262"/>
            <ac:spMk id="31" creationId="{FDF32581-CAA1-43C6-8532-DC56C8435C25}"/>
          </ac:spMkLst>
        </pc:spChg>
        <pc:spChg chg="add del">
          <ac:chgData name="Deep Oak" userId="e7beb722c05fc24a" providerId="LiveId" clId="{9E9E08FA-7294-4424-BFE1-DC5D1E52E968}" dt="2024-04-13T10:05:01.302" v="1479" actId="26606"/>
          <ac:spMkLst>
            <pc:docMk/>
            <pc:sldMk cId="1528220445" sldId="262"/>
            <ac:spMk id="33" creationId="{36B822CC-7DA9-4417-AA94-64CEB676F0B8}"/>
          </ac:spMkLst>
        </pc:spChg>
        <pc:spChg chg="add del">
          <ac:chgData name="Deep Oak" userId="e7beb722c05fc24a" providerId="LiveId" clId="{9E9E08FA-7294-4424-BFE1-DC5D1E52E968}" dt="2024-04-13T10:05:01.302" v="1479" actId="26606"/>
          <ac:spMkLst>
            <pc:docMk/>
            <pc:sldMk cId="1528220445" sldId="262"/>
            <ac:spMk id="34" creationId="{AFA01E88-71CC-4FF3-9E81-51E0C32B45E4}"/>
          </ac:spMkLst>
        </pc:spChg>
        <pc:spChg chg="add del">
          <ac:chgData name="Deep Oak" userId="e7beb722c05fc24a" providerId="LiveId" clId="{9E9E08FA-7294-4424-BFE1-DC5D1E52E968}" dt="2024-04-13T10:05:01.302" v="1479" actId="26606"/>
          <ac:spMkLst>
            <pc:docMk/>
            <pc:sldMk cId="1528220445" sldId="262"/>
            <ac:spMk id="35" creationId="{89B86FC5-DDC2-CADB-5A91-EF8F51C50594}"/>
          </ac:spMkLst>
        </pc:spChg>
        <pc:spChg chg="add">
          <ac:chgData name="Deep Oak" userId="e7beb722c05fc24a" providerId="LiveId" clId="{9E9E08FA-7294-4424-BFE1-DC5D1E52E968}" dt="2024-04-13T10:05:01.312" v="1480" actId="26606"/>
          <ac:spMkLst>
            <pc:docMk/>
            <pc:sldMk cId="1528220445" sldId="262"/>
            <ac:spMk id="37" creationId="{36B822CC-7DA9-4417-AA94-64CEB676F0B8}"/>
          </ac:spMkLst>
        </pc:spChg>
        <pc:spChg chg="add">
          <ac:chgData name="Deep Oak" userId="e7beb722c05fc24a" providerId="LiveId" clId="{9E9E08FA-7294-4424-BFE1-DC5D1E52E968}" dt="2024-04-13T10:05:01.312" v="1480" actId="26606"/>
          <ac:spMkLst>
            <pc:docMk/>
            <pc:sldMk cId="1528220445" sldId="262"/>
            <ac:spMk id="38" creationId="{AFA01E88-71CC-4FF3-9E81-51E0C32B45E4}"/>
          </ac:spMkLst>
        </pc:spChg>
        <pc:spChg chg="add">
          <ac:chgData name="Deep Oak" userId="e7beb722c05fc24a" providerId="LiveId" clId="{9E9E08FA-7294-4424-BFE1-DC5D1E52E968}" dt="2024-04-13T10:05:01.312" v="1480" actId="26606"/>
          <ac:spMkLst>
            <pc:docMk/>
            <pc:sldMk cId="1528220445" sldId="262"/>
            <ac:spMk id="39" creationId="{8299A21B-B458-E725-868B-126D2A60A294}"/>
          </ac:spMkLst>
        </pc:spChg>
        <pc:picChg chg="add del mod">
          <ac:chgData name="Deep Oak" userId="e7beb722c05fc24a" providerId="LiveId" clId="{9E9E08FA-7294-4424-BFE1-DC5D1E52E968}" dt="2024-04-13T10:05:04.565" v="1481" actId="478"/>
          <ac:picMkLst>
            <pc:docMk/>
            <pc:sldMk cId="1528220445" sldId="262"/>
            <ac:picMk id="5" creationId="{ABEF3557-6AAE-E74F-5860-049C72CCCA4C}"/>
          </ac:picMkLst>
        </pc:picChg>
      </pc:sldChg>
      <pc:sldChg chg="addSp delSp modSp new del mod setBg setClrOvrMap">
        <pc:chgData name="Deep Oak" userId="e7beb722c05fc24a" providerId="LiveId" clId="{9E9E08FA-7294-4424-BFE1-DC5D1E52E968}" dt="2024-04-13T10:12:20.682" v="1699" actId="47"/>
        <pc:sldMkLst>
          <pc:docMk/>
          <pc:sldMk cId="3591964835" sldId="262"/>
        </pc:sldMkLst>
        <pc:spChg chg="mod ord">
          <ac:chgData name="Deep Oak" userId="e7beb722c05fc24a" providerId="LiveId" clId="{9E9E08FA-7294-4424-BFE1-DC5D1E52E968}" dt="2024-04-13T10:09:03.761" v="1619" actId="1076"/>
          <ac:spMkLst>
            <pc:docMk/>
            <pc:sldMk cId="3591964835" sldId="262"/>
            <ac:spMk id="2" creationId="{90333BCB-91F2-497B-05FC-81F221C7FE10}"/>
          </ac:spMkLst>
        </pc:spChg>
        <pc:spChg chg="del">
          <ac:chgData name="Deep Oak" userId="e7beb722c05fc24a" providerId="LiveId" clId="{9E9E08FA-7294-4424-BFE1-DC5D1E52E968}" dt="2024-04-13T10:05:26.321" v="1484"/>
          <ac:spMkLst>
            <pc:docMk/>
            <pc:sldMk cId="3591964835" sldId="262"/>
            <ac:spMk id="3" creationId="{3820CE1F-D40F-5E44-0F3D-641A272C890C}"/>
          </ac:spMkLst>
        </pc:spChg>
        <pc:spChg chg="add mod">
          <ac:chgData name="Deep Oak" userId="e7beb722c05fc24a" providerId="LiveId" clId="{9E9E08FA-7294-4424-BFE1-DC5D1E52E968}" dt="2024-04-13T10:10:35.560" v="1692" actId="207"/>
          <ac:spMkLst>
            <pc:docMk/>
            <pc:sldMk cId="3591964835" sldId="262"/>
            <ac:spMk id="6" creationId="{694AB54E-6E6E-E062-0D4A-6E0DA530354D}"/>
          </ac:spMkLst>
        </pc:spChg>
        <pc:spChg chg="add del">
          <ac:chgData name="Deep Oak" userId="e7beb722c05fc24a" providerId="LiveId" clId="{9E9E08FA-7294-4424-BFE1-DC5D1E52E968}" dt="2024-04-13T10:06:35.108" v="1612" actId="26606"/>
          <ac:spMkLst>
            <pc:docMk/>
            <pc:sldMk cId="3591964835" sldId="262"/>
            <ac:spMk id="9" creationId="{72FFAFE1-35AC-89C2-C972-6E2449ECEF6E}"/>
          </ac:spMkLst>
        </pc:spChg>
        <pc:spChg chg="add del">
          <ac:chgData name="Deep Oak" userId="e7beb722c05fc24a" providerId="LiveId" clId="{9E9E08FA-7294-4424-BFE1-DC5D1E52E968}" dt="2024-04-13T10:06:35.108" v="1612" actId="26606"/>
          <ac:spMkLst>
            <pc:docMk/>
            <pc:sldMk cId="3591964835" sldId="262"/>
            <ac:spMk id="12" creationId="{36B822CC-7DA9-4417-AA94-64CEB676F0B8}"/>
          </ac:spMkLst>
        </pc:spChg>
        <pc:spChg chg="add del">
          <ac:chgData name="Deep Oak" userId="e7beb722c05fc24a" providerId="LiveId" clId="{9E9E08FA-7294-4424-BFE1-DC5D1E52E968}" dt="2024-04-13T10:06:35.108" v="1612" actId="26606"/>
          <ac:spMkLst>
            <pc:docMk/>
            <pc:sldMk cId="3591964835" sldId="262"/>
            <ac:spMk id="14" creationId="{AFA01E88-71CC-4FF3-9E81-51E0C32B45E4}"/>
          </ac:spMkLst>
        </pc:spChg>
        <pc:spChg chg="add">
          <ac:chgData name="Deep Oak" userId="e7beb722c05fc24a" providerId="LiveId" clId="{9E9E08FA-7294-4424-BFE1-DC5D1E52E968}" dt="2024-04-13T10:06:35.108" v="1612" actId="26606"/>
          <ac:spMkLst>
            <pc:docMk/>
            <pc:sldMk cId="3591964835" sldId="262"/>
            <ac:spMk id="19" creationId="{E6C8E6EB-4C59-429B-97E4-72A058CFC4FB}"/>
          </ac:spMkLst>
        </pc:spChg>
        <pc:spChg chg="add">
          <ac:chgData name="Deep Oak" userId="e7beb722c05fc24a" providerId="LiveId" clId="{9E9E08FA-7294-4424-BFE1-DC5D1E52E968}" dt="2024-04-13T10:06:35.108" v="1612" actId="26606"/>
          <ac:spMkLst>
            <pc:docMk/>
            <pc:sldMk cId="3591964835" sldId="262"/>
            <ac:spMk id="21" creationId="{B5B90362-AFCC-46A9-B41C-A257A8C5B314}"/>
          </ac:spMkLst>
        </pc:spChg>
        <pc:spChg chg="add">
          <ac:chgData name="Deep Oak" userId="e7beb722c05fc24a" providerId="LiveId" clId="{9E9E08FA-7294-4424-BFE1-DC5D1E52E968}" dt="2024-04-13T10:06:35.108" v="1612" actId="26606"/>
          <ac:spMkLst>
            <pc:docMk/>
            <pc:sldMk cId="3591964835" sldId="262"/>
            <ac:spMk id="23" creationId="{F71EF7F1-38BA-471D-8CD4-2A9AE8E35527}"/>
          </ac:spMkLst>
        </pc:spChg>
        <pc:spChg chg="add">
          <ac:chgData name="Deep Oak" userId="e7beb722c05fc24a" providerId="LiveId" clId="{9E9E08FA-7294-4424-BFE1-DC5D1E52E968}" dt="2024-04-13T10:06:35.108" v="1612" actId="26606"/>
          <ac:spMkLst>
            <pc:docMk/>
            <pc:sldMk cId="3591964835" sldId="262"/>
            <ac:spMk id="25" creationId="{C0524398-BFB4-4C4A-8317-83B8729F9B26}"/>
          </ac:spMkLst>
        </pc:spChg>
        <pc:spChg chg="add">
          <ac:chgData name="Deep Oak" userId="e7beb722c05fc24a" providerId="LiveId" clId="{9E9E08FA-7294-4424-BFE1-DC5D1E52E968}" dt="2024-04-13T10:06:35.108" v="1612" actId="26606"/>
          <ac:spMkLst>
            <pc:docMk/>
            <pc:sldMk cId="3591964835" sldId="262"/>
            <ac:spMk id="27" creationId="{26B4480E-B7FF-4481-890E-043A69AE6FE2}"/>
          </ac:spMkLst>
        </pc:spChg>
        <pc:spChg chg="add">
          <ac:chgData name="Deep Oak" userId="e7beb722c05fc24a" providerId="LiveId" clId="{9E9E08FA-7294-4424-BFE1-DC5D1E52E968}" dt="2024-04-13T10:06:35.108" v="1612" actId="26606"/>
          <ac:spMkLst>
            <pc:docMk/>
            <pc:sldMk cId="3591964835" sldId="262"/>
            <ac:spMk id="29" creationId="{64C13BAB-7C00-4D21-A857-E3D41C0A2A66}"/>
          </ac:spMkLst>
        </pc:spChg>
        <pc:spChg chg="add">
          <ac:chgData name="Deep Oak" userId="e7beb722c05fc24a" providerId="LiveId" clId="{9E9E08FA-7294-4424-BFE1-DC5D1E52E968}" dt="2024-04-13T10:06:35.108" v="1612" actId="26606"/>
          <ac:spMkLst>
            <pc:docMk/>
            <pc:sldMk cId="3591964835" sldId="262"/>
            <ac:spMk id="31" creationId="{1F1FF39A-AC3C-4066-9D4C-519AA22812EA}"/>
          </ac:spMkLst>
        </pc:spChg>
        <pc:picChg chg="add mod">
          <ac:chgData name="Deep Oak" userId="e7beb722c05fc24a" providerId="LiveId" clId="{9E9E08FA-7294-4424-BFE1-DC5D1E52E968}" dt="2024-04-13T10:06:35.108" v="1612" actId="26606"/>
          <ac:picMkLst>
            <pc:docMk/>
            <pc:sldMk cId="3591964835" sldId="262"/>
            <ac:picMk id="5" creationId="{37410172-5DE3-68FA-C1FF-17E4CEBC836D}"/>
          </ac:picMkLst>
        </pc:picChg>
      </pc:sldChg>
      <pc:sldChg chg="addSp delSp modSp add mod modAnim setClrOvrMap">
        <pc:chgData name="Deep Oak" userId="e7beb722c05fc24a" providerId="LiveId" clId="{9E9E08FA-7294-4424-BFE1-DC5D1E52E968}" dt="2024-04-13T10:28:28.421" v="1833"/>
        <pc:sldMkLst>
          <pc:docMk/>
          <pc:sldMk cId="629947179" sldId="263"/>
        </pc:sldMkLst>
        <pc:spChg chg="mod">
          <ac:chgData name="Deep Oak" userId="e7beb722c05fc24a" providerId="LiveId" clId="{9E9E08FA-7294-4424-BFE1-DC5D1E52E968}" dt="2024-04-13T10:12:42.501" v="1708" actId="403"/>
          <ac:spMkLst>
            <pc:docMk/>
            <pc:sldMk cId="629947179" sldId="263"/>
            <ac:spMk id="2" creationId="{90333BCB-91F2-497B-05FC-81F221C7FE10}"/>
          </ac:spMkLst>
        </pc:spChg>
        <pc:spChg chg="mod">
          <ac:chgData name="Deep Oak" userId="e7beb722c05fc24a" providerId="LiveId" clId="{9E9E08FA-7294-4424-BFE1-DC5D1E52E968}" dt="2024-04-13T10:12:53.512" v="1709"/>
          <ac:spMkLst>
            <pc:docMk/>
            <pc:sldMk cId="629947179" sldId="263"/>
            <ac:spMk id="4" creationId="{ADB6A137-9E09-40A6-D8EC-0029C3F7603A}"/>
          </ac:spMkLst>
        </pc:spChg>
        <pc:spChg chg="add del mod">
          <ac:chgData name="Deep Oak" userId="e7beb722c05fc24a" providerId="LiveId" clId="{9E9E08FA-7294-4424-BFE1-DC5D1E52E968}" dt="2024-04-13T10:18:10.663" v="1792" actId="20577"/>
          <ac:spMkLst>
            <pc:docMk/>
            <pc:sldMk cId="629947179" sldId="263"/>
            <ac:spMk id="6" creationId="{694AB54E-6E6E-E062-0D4A-6E0DA530354D}"/>
          </ac:spMkLst>
        </pc:spChg>
        <pc:spChg chg="mod">
          <ac:chgData name="Deep Oak" userId="e7beb722c05fc24a" providerId="LiveId" clId="{9E9E08FA-7294-4424-BFE1-DC5D1E52E968}" dt="2024-04-13T10:12:53.512" v="1709"/>
          <ac:spMkLst>
            <pc:docMk/>
            <pc:sldMk cId="629947179" sldId="263"/>
            <ac:spMk id="8" creationId="{FD2FBF4C-84E4-6692-2028-6EA3CB365D19}"/>
          </ac:spMkLst>
        </pc:spChg>
        <pc:spChg chg="add del">
          <ac:chgData name="Deep Oak" userId="e7beb722c05fc24a" providerId="LiveId" clId="{9E9E08FA-7294-4424-BFE1-DC5D1E52E968}" dt="2024-04-13T10:11:39.702" v="1698" actId="26606"/>
          <ac:spMkLst>
            <pc:docMk/>
            <pc:sldMk cId="629947179" sldId="263"/>
            <ac:spMk id="19" creationId="{E6C8E6EB-4C59-429B-97E4-72A058CFC4FB}"/>
          </ac:spMkLst>
        </pc:spChg>
        <pc:spChg chg="add del">
          <ac:chgData name="Deep Oak" userId="e7beb722c05fc24a" providerId="LiveId" clId="{9E9E08FA-7294-4424-BFE1-DC5D1E52E968}" dt="2024-04-13T10:11:39.702" v="1698" actId="26606"/>
          <ac:spMkLst>
            <pc:docMk/>
            <pc:sldMk cId="629947179" sldId="263"/>
            <ac:spMk id="21" creationId="{B5B90362-AFCC-46A9-B41C-A257A8C5B314}"/>
          </ac:spMkLst>
        </pc:spChg>
        <pc:spChg chg="add del">
          <ac:chgData name="Deep Oak" userId="e7beb722c05fc24a" providerId="LiveId" clId="{9E9E08FA-7294-4424-BFE1-DC5D1E52E968}" dt="2024-04-13T10:11:39.702" v="1698" actId="26606"/>
          <ac:spMkLst>
            <pc:docMk/>
            <pc:sldMk cId="629947179" sldId="263"/>
            <ac:spMk id="23" creationId="{F71EF7F1-38BA-471D-8CD4-2A9AE8E35527}"/>
          </ac:spMkLst>
        </pc:spChg>
        <pc:spChg chg="add del">
          <ac:chgData name="Deep Oak" userId="e7beb722c05fc24a" providerId="LiveId" clId="{9E9E08FA-7294-4424-BFE1-DC5D1E52E968}" dt="2024-04-13T10:11:39.702" v="1698" actId="26606"/>
          <ac:spMkLst>
            <pc:docMk/>
            <pc:sldMk cId="629947179" sldId="263"/>
            <ac:spMk id="25" creationId="{C0524398-BFB4-4C4A-8317-83B8729F9B26}"/>
          </ac:spMkLst>
        </pc:spChg>
        <pc:spChg chg="add del">
          <ac:chgData name="Deep Oak" userId="e7beb722c05fc24a" providerId="LiveId" clId="{9E9E08FA-7294-4424-BFE1-DC5D1E52E968}" dt="2024-04-13T10:11:39.702" v="1698" actId="26606"/>
          <ac:spMkLst>
            <pc:docMk/>
            <pc:sldMk cId="629947179" sldId="263"/>
            <ac:spMk id="27" creationId="{26B4480E-B7FF-4481-890E-043A69AE6FE2}"/>
          </ac:spMkLst>
        </pc:spChg>
        <pc:spChg chg="add del">
          <ac:chgData name="Deep Oak" userId="e7beb722c05fc24a" providerId="LiveId" clId="{9E9E08FA-7294-4424-BFE1-DC5D1E52E968}" dt="2024-04-13T10:11:39.702" v="1698" actId="26606"/>
          <ac:spMkLst>
            <pc:docMk/>
            <pc:sldMk cId="629947179" sldId="263"/>
            <ac:spMk id="29" creationId="{64C13BAB-7C00-4D21-A857-E3D41C0A2A66}"/>
          </ac:spMkLst>
        </pc:spChg>
        <pc:spChg chg="add del">
          <ac:chgData name="Deep Oak" userId="e7beb722c05fc24a" providerId="LiveId" clId="{9E9E08FA-7294-4424-BFE1-DC5D1E52E968}" dt="2024-04-13T10:11:39.702" v="1698" actId="26606"/>
          <ac:spMkLst>
            <pc:docMk/>
            <pc:sldMk cId="629947179" sldId="263"/>
            <ac:spMk id="31" creationId="{1F1FF39A-AC3C-4066-9D4C-519AA22812EA}"/>
          </ac:spMkLst>
        </pc:spChg>
        <pc:spChg chg="add">
          <ac:chgData name="Deep Oak" userId="e7beb722c05fc24a" providerId="LiveId" clId="{9E9E08FA-7294-4424-BFE1-DC5D1E52E968}" dt="2024-04-13T10:11:39.702" v="1698" actId="26606"/>
          <ac:spMkLst>
            <pc:docMk/>
            <pc:sldMk cId="629947179" sldId="263"/>
            <ac:spMk id="33" creationId="{B8DD2392-397B-48BF-BEFA-EA1FB881CA85}"/>
          </ac:spMkLst>
        </pc:spChg>
        <pc:spChg chg="add del">
          <ac:chgData name="Deep Oak" userId="e7beb722c05fc24a" providerId="LiveId" clId="{9E9E08FA-7294-4424-BFE1-DC5D1E52E968}" dt="2024-04-13T10:11:20.762" v="1695" actId="26606"/>
          <ac:spMkLst>
            <pc:docMk/>
            <pc:sldMk cId="629947179" sldId="263"/>
            <ac:spMk id="36" creationId="{36B822CC-7DA9-4417-AA94-64CEB676F0B8}"/>
          </ac:spMkLst>
        </pc:spChg>
        <pc:spChg chg="add del">
          <ac:chgData name="Deep Oak" userId="e7beb722c05fc24a" providerId="LiveId" clId="{9E9E08FA-7294-4424-BFE1-DC5D1E52E968}" dt="2024-04-13T10:11:20.762" v="1695" actId="26606"/>
          <ac:spMkLst>
            <pc:docMk/>
            <pc:sldMk cId="629947179" sldId="263"/>
            <ac:spMk id="38" creationId="{AFA01E88-71CC-4FF3-9E81-51E0C32B45E4}"/>
          </ac:spMkLst>
        </pc:spChg>
        <pc:grpChg chg="add mod">
          <ac:chgData name="Deep Oak" userId="e7beb722c05fc24a" providerId="LiveId" clId="{9E9E08FA-7294-4424-BFE1-DC5D1E52E968}" dt="2024-04-13T10:12:53.512" v="1709"/>
          <ac:grpSpMkLst>
            <pc:docMk/>
            <pc:sldMk cId="629947179" sldId="263"/>
            <ac:grpSpMk id="3" creationId="{5F928E5C-AEBA-5376-2843-FC296A9F599F}"/>
          </ac:grpSpMkLst>
        </pc:grpChg>
        <pc:graphicFrameChg chg="add del">
          <ac:chgData name="Deep Oak" userId="e7beb722c05fc24a" providerId="LiveId" clId="{9E9E08FA-7294-4424-BFE1-DC5D1E52E968}" dt="2024-04-13T10:14:10.701" v="1716" actId="26606"/>
          <ac:graphicFrameMkLst>
            <pc:docMk/>
            <pc:sldMk cId="629947179" sldId="263"/>
            <ac:graphicFrameMk id="35" creationId="{62A851B5-B440-CB5E-81F9-5B1C87E9C17A}"/>
          </ac:graphicFrameMkLst>
        </pc:graphicFrameChg>
        <pc:picChg chg="mod">
          <ac:chgData name="Deep Oak" userId="e7beb722c05fc24a" providerId="LiveId" clId="{9E9E08FA-7294-4424-BFE1-DC5D1E52E968}" dt="2024-04-13T10:12:28.732" v="1702" actId="1076"/>
          <ac:picMkLst>
            <pc:docMk/>
            <pc:sldMk cId="629947179" sldId="263"/>
            <ac:picMk id="5" creationId="{37410172-5DE3-68FA-C1FF-17E4CEBC836D}"/>
          </ac:picMkLst>
        </pc:picChg>
        <pc:picChg chg="mod">
          <ac:chgData name="Deep Oak" userId="e7beb722c05fc24a" providerId="LiveId" clId="{9E9E08FA-7294-4424-BFE1-DC5D1E52E968}" dt="2024-04-13T10:12:53.512" v="1709"/>
          <ac:picMkLst>
            <pc:docMk/>
            <pc:sldMk cId="629947179" sldId="263"/>
            <ac:picMk id="7" creationId="{1E8AF02F-6A89-D3AE-2DE5-178B2C644C40}"/>
          </ac:picMkLst>
        </pc:picChg>
      </pc:sldChg>
      <pc:sldChg chg="add del">
        <pc:chgData name="Deep Oak" userId="e7beb722c05fc24a" providerId="LiveId" clId="{9E9E08FA-7294-4424-BFE1-DC5D1E52E968}" dt="2024-04-13T10:07:34.522" v="1614" actId="47"/>
        <pc:sldMkLst>
          <pc:docMk/>
          <pc:sldMk cId="1505719607" sldId="263"/>
        </pc:sldMkLst>
      </pc:sldChg>
      <pc:sldChg chg="addSp delSp modSp add del mod setClrOvrMap">
        <pc:chgData name="Deep Oak" userId="e7beb722c05fc24a" providerId="LiveId" clId="{9E9E08FA-7294-4424-BFE1-DC5D1E52E968}" dt="2024-04-13T10:12:23.741" v="1700" actId="47"/>
        <pc:sldMkLst>
          <pc:docMk/>
          <pc:sldMk cId="927307991" sldId="264"/>
        </pc:sldMkLst>
        <pc:spChg chg="mod">
          <ac:chgData name="Deep Oak" userId="e7beb722c05fc24a" providerId="LiveId" clId="{9E9E08FA-7294-4424-BFE1-DC5D1E52E968}" dt="2024-04-13T10:11:26.541" v="1697" actId="26606"/>
          <ac:spMkLst>
            <pc:docMk/>
            <pc:sldMk cId="927307991" sldId="264"/>
            <ac:spMk id="2" creationId="{90333BCB-91F2-497B-05FC-81F221C7FE10}"/>
          </ac:spMkLst>
        </pc:spChg>
        <pc:spChg chg="mod">
          <ac:chgData name="Deep Oak" userId="e7beb722c05fc24a" providerId="LiveId" clId="{9E9E08FA-7294-4424-BFE1-DC5D1E52E968}" dt="2024-04-13T10:11:26.541" v="1697" actId="26606"/>
          <ac:spMkLst>
            <pc:docMk/>
            <pc:sldMk cId="927307991" sldId="264"/>
            <ac:spMk id="6" creationId="{694AB54E-6E6E-E062-0D4A-6E0DA530354D}"/>
          </ac:spMkLst>
        </pc:spChg>
        <pc:spChg chg="del">
          <ac:chgData name="Deep Oak" userId="e7beb722c05fc24a" providerId="LiveId" clId="{9E9E08FA-7294-4424-BFE1-DC5D1E52E968}" dt="2024-04-13T10:11:26.541" v="1697" actId="26606"/>
          <ac:spMkLst>
            <pc:docMk/>
            <pc:sldMk cId="927307991" sldId="264"/>
            <ac:spMk id="19" creationId="{E6C8E6EB-4C59-429B-97E4-72A058CFC4FB}"/>
          </ac:spMkLst>
        </pc:spChg>
        <pc:spChg chg="del">
          <ac:chgData name="Deep Oak" userId="e7beb722c05fc24a" providerId="LiveId" clId="{9E9E08FA-7294-4424-BFE1-DC5D1E52E968}" dt="2024-04-13T10:11:26.541" v="1697" actId="26606"/>
          <ac:spMkLst>
            <pc:docMk/>
            <pc:sldMk cId="927307991" sldId="264"/>
            <ac:spMk id="21" creationId="{B5B90362-AFCC-46A9-B41C-A257A8C5B314}"/>
          </ac:spMkLst>
        </pc:spChg>
        <pc:spChg chg="del">
          <ac:chgData name="Deep Oak" userId="e7beb722c05fc24a" providerId="LiveId" clId="{9E9E08FA-7294-4424-BFE1-DC5D1E52E968}" dt="2024-04-13T10:11:26.541" v="1697" actId="26606"/>
          <ac:spMkLst>
            <pc:docMk/>
            <pc:sldMk cId="927307991" sldId="264"/>
            <ac:spMk id="23" creationId="{F71EF7F1-38BA-471D-8CD4-2A9AE8E35527}"/>
          </ac:spMkLst>
        </pc:spChg>
        <pc:spChg chg="del">
          <ac:chgData name="Deep Oak" userId="e7beb722c05fc24a" providerId="LiveId" clId="{9E9E08FA-7294-4424-BFE1-DC5D1E52E968}" dt="2024-04-13T10:11:26.541" v="1697" actId="26606"/>
          <ac:spMkLst>
            <pc:docMk/>
            <pc:sldMk cId="927307991" sldId="264"/>
            <ac:spMk id="25" creationId="{C0524398-BFB4-4C4A-8317-83B8729F9B26}"/>
          </ac:spMkLst>
        </pc:spChg>
        <pc:spChg chg="del">
          <ac:chgData name="Deep Oak" userId="e7beb722c05fc24a" providerId="LiveId" clId="{9E9E08FA-7294-4424-BFE1-DC5D1E52E968}" dt="2024-04-13T10:11:26.541" v="1697" actId="26606"/>
          <ac:spMkLst>
            <pc:docMk/>
            <pc:sldMk cId="927307991" sldId="264"/>
            <ac:spMk id="27" creationId="{26B4480E-B7FF-4481-890E-043A69AE6FE2}"/>
          </ac:spMkLst>
        </pc:spChg>
        <pc:spChg chg="del">
          <ac:chgData name="Deep Oak" userId="e7beb722c05fc24a" providerId="LiveId" clId="{9E9E08FA-7294-4424-BFE1-DC5D1E52E968}" dt="2024-04-13T10:11:26.541" v="1697" actId="26606"/>
          <ac:spMkLst>
            <pc:docMk/>
            <pc:sldMk cId="927307991" sldId="264"/>
            <ac:spMk id="29" creationId="{64C13BAB-7C00-4D21-A857-E3D41C0A2A66}"/>
          </ac:spMkLst>
        </pc:spChg>
        <pc:spChg chg="del">
          <ac:chgData name="Deep Oak" userId="e7beb722c05fc24a" providerId="LiveId" clId="{9E9E08FA-7294-4424-BFE1-DC5D1E52E968}" dt="2024-04-13T10:11:26.541" v="1697" actId="26606"/>
          <ac:spMkLst>
            <pc:docMk/>
            <pc:sldMk cId="927307991" sldId="264"/>
            <ac:spMk id="31" creationId="{1F1FF39A-AC3C-4066-9D4C-519AA22812EA}"/>
          </ac:spMkLst>
        </pc:spChg>
        <pc:spChg chg="add">
          <ac:chgData name="Deep Oak" userId="e7beb722c05fc24a" providerId="LiveId" clId="{9E9E08FA-7294-4424-BFE1-DC5D1E52E968}" dt="2024-04-13T10:11:26.541" v="1697" actId="26606"/>
          <ac:spMkLst>
            <pc:docMk/>
            <pc:sldMk cId="927307991" sldId="264"/>
            <ac:spMk id="36" creationId="{36B822CC-7DA9-4417-AA94-64CEB676F0B8}"/>
          </ac:spMkLst>
        </pc:spChg>
        <pc:spChg chg="add">
          <ac:chgData name="Deep Oak" userId="e7beb722c05fc24a" providerId="LiveId" clId="{9E9E08FA-7294-4424-BFE1-DC5D1E52E968}" dt="2024-04-13T10:11:26.541" v="1697" actId="26606"/>
          <ac:spMkLst>
            <pc:docMk/>
            <pc:sldMk cId="927307991" sldId="264"/>
            <ac:spMk id="38" creationId="{AFA01E88-71CC-4FF3-9E81-51E0C32B45E4}"/>
          </ac:spMkLst>
        </pc:spChg>
      </pc:sldChg>
      <pc:sldMasterChg chg="del delSldLayout">
        <pc:chgData name="Deep Oak" userId="e7beb722c05fc24a" providerId="LiveId" clId="{9E9E08FA-7294-4424-BFE1-DC5D1E52E968}" dt="2024-04-13T08:15:37.035" v="27" actId="26606"/>
        <pc:sldMasterMkLst>
          <pc:docMk/>
          <pc:sldMasterMk cId="4271781947" sldId="2147483648"/>
        </pc:sldMasterMkLst>
        <pc:sldLayoutChg chg="del">
          <pc:chgData name="Deep Oak" userId="e7beb722c05fc24a" providerId="LiveId" clId="{9E9E08FA-7294-4424-BFE1-DC5D1E52E968}" dt="2024-04-13T08:15:37.035" v="27" actId="26606"/>
          <pc:sldLayoutMkLst>
            <pc:docMk/>
            <pc:sldMasterMk cId="4271781947" sldId="2147483648"/>
            <pc:sldLayoutMk cId="2540501636" sldId="2147483649"/>
          </pc:sldLayoutMkLst>
        </pc:sldLayoutChg>
        <pc:sldLayoutChg chg="del">
          <pc:chgData name="Deep Oak" userId="e7beb722c05fc24a" providerId="LiveId" clId="{9E9E08FA-7294-4424-BFE1-DC5D1E52E968}" dt="2024-04-13T08:15:37.035" v="27" actId="26606"/>
          <pc:sldLayoutMkLst>
            <pc:docMk/>
            <pc:sldMasterMk cId="4271781947" sldId="2147483648"/>
            <pc:sldLayoutMk cId="1234131864" sldId="2147483650"/>
          </pc:sldLayoutMkLst>
        </pc:sldLayoutChg>
        <pc:sldLayoutChg chg="del">
          <pc:chgData name="Deep Oak" userId="e7beb722c05fc24a" providerId="LiveId" clId="{9E9E08FA-7294-4424-BFE1-DC5D1E52E968}" dt="2024-04-13T08:15:37.035" v="27" actId="26606"/>
          <pc:sldLayoutMkLst>
            <pc:docMk/>
            <pc:sldMasterMk cId="4271781947" sldId="2147483648"/>
            <pc:sldLayoutMk cId="1652609089" sldId="2147483651"/>
          </pc:sldLayoutMkLst>
        </pc:sldLayoutChg>
        <pc:sldLayoutChg chg="del">
          <pc:chgData name="Deep Oak" userId="e7beb722c05fc24a" providerId="LiveId" clId="{9E9E08FA-7294-4424-BFE1-DC5D1E52E968}" dt="2024-04-13T08:15:37.035" v="27" actId="26606"/>
          <pc:sldLayoutMkLst>
            <pc:docMk/>
            <pc:sldMasterMk cId="4271781947" sldId="2147483648"/>
            <pc:sldLayoutMk cId="926874356" sldId="2147483652"/>
          </pc:sldLayoutMkLst>
        </pc:sldLayoutChg>
        <pc:sldLayoutChg chg="del">
          <pc:chgData name="Deep Oak" userId="e7beb722c05fc24a" providerId="LiveId" clId="{9E9E08FA-7294-4424-BFE1-DC5D1E52E968}" dt="2024-04-13T08:15:37.035" v="27" actId="26606"/>
          <pc:sldLayoutMkLst>
            <pc:docMk/>
            <pc:sldMasterMk cId="4271781947" sldId="2147483648"/>
            <pc:sldLayoutMk cId="3529652788" sldId="2147483653"/>
          </pc:sldLayoutMkLst>
        </pc:sldLayoutChg>
        <pc:sldLayoutChg chg="del">
          <pc:chgData name="Deep Oak" userId="e7beb722c05fc24a" providerId="LiveId" clId="{9E9E08FA-7294-4424-BFE1-DC5D1E52E968}" dt="2024-04-13T08:15:37.035" v="27" actId="26606"/>
          <pc:sldLayoutMkLst>
            <pc:docMk/>
            <pc:sldMasterMk cId="4271781947" sldId="2147483648"/>
            <pc:sldLayoutMk cId="557400121" sldId="2147483654"/>
          </pc:sldLayoutMkLst>
        </pc:sldLayoutChg>
        <pc:sldLayoutChg chg="del">
          <pc:chgData name="Deep Oak" userId="e7beb722c05fc24a" providerId="LiveId" clId="{9E9E08FA-7294-4424-BFE1-DC5D1E52E968}" dt="2024-04-13T08:15:37.035" v="27" actId="26606"/>
          <pc:sldLayoutMkLst>
            <pc:docMk/>
            <pc:sldMasterMk cId="4271781947" sldId="2147483648"/>
            <pc:sldLayoutMk cId="1251526804" sldId="2147483655"/>
          </pc:sldLayoutMkLst>
        </pc:sldLayoutChg>
        <pc:sldLayoutChg chg="del">
          <pc:chgData name="Deep Oak" userId="e7beb722c05fc24a" providerId="LiveId" clId="{9E9E08FA-7294-4424-BFE1-DC5D1E52E968}" dt="2024-04-13T08:15:37.035" v="27" actId="26606"/>
          <pc:sldLayoutMkLst>
            <pc:docMk/>
            <pc:sldMasterMk cId="4271781947" sldId="2147483648"/>
            <pc:sldLayoutMk cId="3915628454" sldId="2147483656"/>
          </pc:sldLayoutMkLst>
        </pc:sldLayoutChg>
        <pc:sldLayoutChg chg="del">
          <pc:chgData name="Deep Oak" userId="e7beb722c05fc24a" providerId="LiveId" clId="{9E9E08FA-7294-4424-BFE1-DC5D1E52E968}" dt="2024-04-13T08:15:37.035" v="27" actId="26606"/>
          <pc:sldLayoutMkLst>
            <pc:docMk/>
            <pc:sldMasterMk cId="4271781947" sldId="2147483648"/>
            <pc:sldLayoutMk cId="831344204" sldId="2147483657"/>
          </pc:sldLayoutMkLst>
        </pc:sldLayoutChg>
        <pc:sldLayoutChg chg="del">
          <pc:chgData name="Deep Oak" userId="e7beb722c05fc24a" providerId="LiveId" clId="{9E9E08FA-7294-4424-BFE1-DC5D1E52E968}" dt="2024-04-13T08:15:37.035" v="27" actId="26606"/>
          <pc:sldLayoutMkLst>
            <pc:docMk/>
            <pc:sldMasterMk cId="4271781947" sldId="2147483648"/>
            <pc:sldLayoutMk cId="1438509422" sldId="2147483658"/>
          </pc:sldLayoutMkLst>
        </pc:sldLayoutChg>
        <pc:sldLayoutChg chg="del">
          <pc:chgData name="Deep Oak" userId="e7beb722c05fc24a" providerId="LiveId" clId="{9E9E08FA-7294-4424-BFE1-DC5D1E52E968}" dt="2024-04-13T08:15:37.035" v="27" actId="26606"/>
          <pc:sldLayoutMkLst>
            <pc:docMk/>
            <pc:sldMasterMk cId="4271781947" sldId="2147483648"/>
            <pc:sldLayoutMk cId="697819740" sldId="2147483659"/>
          </pc:sldLayoutMkLst>
        </pc:sldLayoutChg>
      </pc:sldMasterChg>
      <pc:sldMasterChg chg="add replId addSldLayout">
        <pc:chgData name="Deep Oak" userId="e7beb722c05fc24a" providerId="LiveId" clId="{9E9E08FA-7294-4424-BFE1-DC5D1E52E968}" dt="2024-04-13T08:15:37.035" v="27" actId="26606"/>
        <pc:sldMasterMkLst>
          <pc:docMk/>
          <pc:sldMasterMk cId="3369981145" sldId="2147483660"/>
        </pc:sldMasterMkLst>
        <pc:sldLayoutChg chg="add">
          <pc:chgData name="Deep Oak" userId="e7beb722c05fc24a" providerId="LiveId" clId="{9E9E08FA-7294-4424-BFE1-DC5D1E52E968}" dt="2024-04-13T08:15:37.035" v="27" actId="26606"/>
          <pc:sldLayoutMkLst>
            <pc:docMk/>
            <pc:sldMasterMk cId="3369981145" sldId="2147483660"/>
            <pc:sldLayoutMk cId="2256509450" sldId="2147483661"/>
          </pc:sldLayoutMkLst>
        </pc:sldLayoutChg>
        <pc:sldLayoutChg chg="add replId">
          <pc:chgData name="Deep Oak" userId="e7beb722c05fc24a" providerId="LiveId" clId="{9E9E08FA-7294-4424-BFE1-DC5D1E52E968}" dt="2024-04-13T08:15:37.035" v="27" actId="26606"/>
          <pc:sldLayoutMkLst>
            <pc:docMk/>
            <pc:sldMasterMk cId="3369981145" sldId="2147483660"/>
            <pc:sldLayoutMk cId="205971803" sldId="2147483662"/>
          </pc:sldLayoutMkLst>
        </pc:sldLayoutChg>
        <pc:sldLayoutChg chg="add replId">
          <pc:chgData name="Deep Oak" userId="e7beb722c05fc24a" providerId="LiveId" clId="{9E9E08FA-7294-4424-BFE1-DC5D1E52E968}" dt="2024-04-13T08:15:37.035" v="27" actId="26606"/>
          <pc:sldLayoutMkLst>
            <pc:docMk/>
            <pc:sldMasterMk cId="3369981145" sldId="2147483660"/>
            <pc:sldLayoutMk cId="743844226" sldId="2147483663"/>
          </pc:sldLayoutMkLst>
        </pc:sldLayoutChg>
        <pc:sldLayoutChg chg="add replId">
          <pc:chgData name="Deep Oak" userId="e7beb722c05fc24a" providerId="LiveId" clId="{9E9E08FA-7294-4424-BFE1-DC5D1E52E968}" dt="2024-04-13T08:15:37.035" v="27" actId="26606"/>
          <pc:sldLayoutMkLst>
            <pc:docMk/>
            <pc:sldMasterMk cId="3369981145" sldId="2147483660"/>
            <pc:sldLayoutMk cId="3839487301" sldId="2147483664"/>
          </pc:sldLayoutMkLst>
        </pc:sldLayoutChg>
        <pc:sldLayoutChg chg="add replId">
          <pc:chgData name="Deep Oak" userId="e7beb722c05fc24a" providerId="LiveId" clId="{9E9E08FA-7294-4424-BFE1-DC5D1E52E968}" dt="2024-04-13T08:15:37.035" v="27" actId="26606"/>
          <pc:sldLayoutMkLst>
            <pc:docMk/>
            <pc:sldMasterMk cId="3369981145" sldId="2147483660"/>
            <pc:sldLayoutMk cId="2224705680" sldId="2147483665"/>
          </pc:sldLayoutMkLst>
        </pc:sldLayoutChg>
        <pc:sldLayoutChg chg="add replId">
          <pc:chgData name="Deep Oak" userId="e7beb722c05fc24a" providerId="LiveId" clId="{9E9E08FA-7294-4424-BFE1-DC5D1E52E968}" dt="2024-04-13T08:15:37.035" v="27" actId="26606"/>
          <pc:sldLayoutMkLst>
            <pc:docMk/>
            <pc:sldMasterMk cId="3369981145" sldId="2147483660"/>
            <pc:sldLayoutMk cId="2778950967" sldId="2147483666"/>
          </pc:sldLayoutMkLst>
        </pc:sldLayoutChg>
        <pc:sldLayoutChg chg="add replId">
          <pc:chgData name="Deep Oak" userId="e7beb722c05fc24a" providerId="LiveId" clId="{9E9E08FA-7294-4424-BFE1-DC5D1E52E968}" dt="2024-04-13T08:15:37.035" v="27" actId="26606"/>
          <pc:sldLayoutMkLst>
            <pc:docMk/>
            <pc:sldMasterMk cId="3369981145" sldId="2147483660"/>
            <pc:sldLayoutMk cId="1738344974" sldId="2147483667"/>
          </pc:sldLayoutMkLst>
        </pc:sldLayoutChg>
        <pc:sldLayoutChg chg="add replId">
          <pc:chgData name="Deep Oak" userId="e7beb722c05fc24a" providerId="LiveId" clId="{9E9E08FA-7294-4424-BFE1-DC5D1E52E968}" dt="2024-04-13T08:15:37.035" v="27" actId="26606"/>
          <pc:sldLayoutMkLst>
            <pc:docMk/>
            <pc:sldMasterMk cId="3369981145" sldId="2147483660"/>
            <pc:sldLayoutMk cId="4114030660" sldId="2147483668"/>
          </pc:sldLayoutMkLst>
        </pc:sldLayoutChg>
        <pc:sldLayoutChg chg="add replId">
          <pc:chgData name="Deep Oak" userId="e7beb722c05fc24a" providerId="LiveId" clId="{9E9E08FA-7294-4424-BFE1-DC5D1E52E968}" dt="2024-04-13T08:15:37.035" v="27" actId="26606"/>
          <pc:sldLayoutMkLst>
            <pc:docMk/>
            <pc:sldMasterMk cId="3369981145" sldId="2147483660"/>
            <pc:sldLayoutMk cId="3407412039" sldId="2147483669"/>
          </pc:sldLayoutMkLst>
        </pc:sldLayoutChg>
        <pc:sldLayoutChg chg="add replId">
          <pc:chgData name="Deep Oak" userId="e7beb722c05fc24a" providerId="LiveId" clId="{9E9E08FA-7294-4424-BFE1-DC5D1E52E968}" dt="2024-04-13T08:15:37.035" v="27" actId="26606"/>
          <pc:sldLayoutMkLst>
            <pc:docMk/>
            <pc:sldMasterMk cId="3369981145" sldId="2147483660"/>
            <pc:sldLayoutMk cId="2260239185" sldId="2147483670"/>
          </pc:sldLayoutMkLst>
        </pc:sldLayoutChg>
        <pc:sldLayoutChg chg="add replId">
          <pc:chgData name="Deep Oak" userId="e7beb722c05fc24a" providerId="LiveId" clId="{9E9E08FA-7294-4424-BFE1-DC5D1E52E968}" dt="2024-04-13T08:15:37.035" v="27" actId="26606"/>
          <pc:sldLayoutMkLst>
            <pc:docMk/>
            <pc:sldMasterMk cId="3369981145" sldId="2147483660"/>
            <pc:sldLayoutMk cId="2110372355" sldId="2147483671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818656-A595-4DB3-85B0-5B652005BA15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6BA20B3E-69FA-4070-BE8F-AAE70FB2B0F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UNIQUE </a:t>
          </a:r>
        </a:p>
      </dgm:t>
    </dgm:pt>
    <dgm:pt modelId="{F17BF394-5DA5-4577-BD4F-063B492CB656}" type="parTrans" cxnId="{09E3604B-01A4-42EB-B16D-EC60E4C101C4}">
      <dgm:prSet/>
      <dgm:spPr/>
      <dgm:t>
        <a:bodyPr/>
        <a:lstStyle/>
        <a:p>
          <a:endParaRPr lang="en-US"/>
        </a:p>
      </dgm:t>
    </dgm:pt>
    <dgm:pt modelId="{B6380725-6D17-4D6C-AC56-AFF2123911C6}" type="sibTrans" cxnId="{09E3604B-01A4-42EB-B16D-EC60E4C101C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ADA72F4-55AD-469A-B106-6776D92E852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ROBUSTNESS</a:t>
          </a:r>
        </a:p>
      </dgm:t>
    </dgm:pt>
    <dgm:pt modelId="{ABB81B3B-6396-4DF0-B9A0-C7FBAA224D80}" type="parTrans" cxnId="{1832D70E-6566-4B37-909A-1BA6B4E2DF06}">
      <dgm:prSet/>
      <dgm:spPr/>
      <dgm:t>
        <a:bodyPr/>
        <a:lstStyle/>
        <a:p>
          <a:endParaRPr lang="en-US"/>
        </a:p>
      </dgm:t>
    </dgm:pt>
    <dgm:pt modelId="{1320473B-5086-4369-8222-BCC146FF7749}" type="sibTrans" cxnId="{1832D70E-6566-4B37-909A-1BA6B4E2DF0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4F2BEAE-DF0E-4C0E-9807-3AB8D03DC91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EFFICIENCY</a:t>
          </a:r>
        </a:p>
      </dgm:t>
    </dgm:pt>
    <dgm:pt modelId="{2251C6AF-2B8E-4E68-B764-48E431E93DDC}" type="parTrans" cxnId="{63050458-44E1-43C1-8D46-3307AABA3832}">
      <dgm:prSet/>
      <dgm:spPr/>
      <dgm:t>
        <a:bodyPr/>
        <a:lstStyle/>
        <a:p>
          <a:endParaRPr lang="en-US"/>
        </a:p>
      </dgm:t>
    </dgm:pt>
    <dgm:pt modelId="{7D7B3F22-A2B7-4AE5-B4CB-11F06AE84E33}" type="sibTrans" cxnId="{63050458-44E1-43C1-8D46-3307AABA383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23A76A6-C4EB-43C2-8D8E-660ED5D9A8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TRANSPARENCY</a:t>
          </a:r>
        </a:p>
      </dgm:t>
    </dgm:pt>
    <dgm:pt modelId="{065972F1-13C6-4A72-B097-695582BF249A}" type="parTrans" cxnId="{054BD6B9-1A57-4094-A4AB-26876DEF9E46}">
      <dgm:prSet/>
      <dgm:spPr/>
      <dgm:t>
        <a:bodyPr/>
        <a:lstStyle/>
        <a:p>
          <a:endParaRPr lang="en-US"/>
        </a:p>
      </dgm:t>
    </dgm:pt>
    <dgm:pt modelId="{42C57748-A03A-4911-9E7A-F0119E63C23E}" type="sibTrans" cxnId="{054BD6B9-1A57-4094-A4AB-26876DEF9E46}">
      <dgm:prSet/>
      <dgm:spPr/>
      <dgm:t>
        <a:bodyPr/>
        <a:lstStyle/>
        <a:p>
          <a:endParaRPr lang="en-US"/>
        </a:p>
      </dgm:t>
    </dgm:pt>
    <dgm:pt modelId="{D3E62259-8FA7-40B9-8281-4D8973BC0398}" type="pres">
      <dgm:prSet presAssocID="{26818656-A595-4DB3-85B0-5B652005BA15}" presName="root" presStyleCnt="0">
        <dgm:presLayoutVars>
          <dgm:dir/>
          <dgm:resizeHandles val="exact"/>
        </dgm:presLayoutVars>
      </dgm:prSet>
      <dgm:spPr/>
    </dgm:pt>
    <dgm:pt modelId="{177B8D04-0C92-4A31-A7A8-07E110A7B11B}" type="pres">
      <dgm:prSet presAssocID="{26818656-A595-4DB3-85B0-5B652005BA15}" presName="container" presStyleCnt="0">
        <dgm:presLayoutVars>
          <dgm:dir/>
          <dgm:resizeHandles val="exact"/>
        </dgm:presLayoutVars>
      </dgm:prSet>
      <dgm:spPr/>
    </dgm:pt>
    <dgm:pt modelId="{56895E21-18E1-4AA7-AFD4-3D75AA8A2B94}" type="pres">
      <dgm:prSet presAssocID="{6BA20B3E-69FA-4070-BE8F-AAE70FB2B0FC}" presName="compNode" presStyleCnt="0"/>
      <dgm:spPr/>
    </dgm:pt>
    <dgm:pt modelId="{BDC3943B-3263-47F3-98A7-5A8176D9BCBB}" type="pres">
      <dgm:prSet presAssocID="{6BA20B3E-69FA-4070-BE8F-AAE70FB2B0FC}" presName="iconBgRect" presStyleLbl="bgShp" presStyleIdx="0" presStyleCnt="4"/>
      <dgm:spPr/>
    </dgm:pt>
    <dgm:pt modelId="{3D244356-9A44-42A2-83E3-FD967C94B46C}" type="pres">
      <dgm:prSet presAssocID="{6BA20B3E-69FA-4070-BE8F-AAE70FB2B0F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nger Print"/>
        </a:ext>
      </dgm:extLst>
    </dgm:pt>
    <dgm:pt modelId="{7E6FEA12-D94A-49FE-A23A-810265805C89}" type="pres">
      <dgm:prSet presAssocID="{6BA20B3E-69FA-4070-BE8F-AAE70FB2B0FC}" presName="spaceRect" presStyleCnt="0"/>
      <dgm:spPr/>
    </dgm:pt>
    <dgm:pt modelId="{7C7A5DDE-0E31-4363-A49C-657F1ACDCB22}" type="pres">
      <dgm:prSet presAssocID="{6BA20B3E-69FA-4070-BE8F-AAE70FB2B0FC}" presName="textRect" presStyleLbl="revTx" presStyleIdx="0" presStyleCnt="4" custScaleY="28206" custLinFactNeighborX="745" custLinFactNeighborY="-48922">
        <dgm:presLayoutVars>
          <dgm:chMax val="1"/>
          <dgm:chPref val="1"/>
        </dgm:presLayoutVars>
      </dgm:prSet>
      <dgm:spPr/>
    </dgm:pt>
    <dgm:pt modelId="{1D88A46E-6A4B-4A27-96E3-E33BA406449F}" type="pres">
      <dgm:prSet presAssocID="{B6380725-6D17-4D6C-AC56-AFF2123911C6}" presName="sibTrans" presStyleLbl="sibTrans2D1" presStyleIdx="0" presStyleCnt="0"/>
      <dgm:spPr/>
    </dgm:pt>
    <dgm:pt modelId="{89299826-BDDD-4146-BBCA-71FC046A8FDE}" type="pres">
      <dgm:prSet presAssocID="{DADA72F4-55AD-469A-B106-6776D92E852A}" presName="compNode" presStyleCnt="0"/>
      <dgm:spPr/>
    </dgm:pt>
    <dgm:pt modelId="{5B91D0C7-99D5-4CED-B72F-082C56F1CF83}" type="pres">
      <dgm:prSet presAssocID="{DADA72F4-55AD-469A-B106-6776D92E852A}" presName="iconBgRect" presStyleLbl="bgShp" presStyleIdx="1" presStyleCnt="4"/>
      <dgm:spPr/>
    </dgm:pt>
    <dgm:pt modelId="{9598F0EC-B039-47B2-B4FE-3D7472D836DB}" type="pres">
      <dgm:prSet presAssocID="{DADA72F4-55AD-469A-B106-6776D92E852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48BC6AA-0B55-40FA-9EC6-80F6D20CF08B}" type="pres">
      <dgm:prSet presAssocID="{DADA72F4-55AD-469A-B106-6776D92E852A}" presName="spaceRect" presStyleCnt="0"/>
      <dgm:spPr/>
    </dgm:pt>
    <dgm:pt modelId="{9D3B7736-34B4-4F0A-9476-42252B001EBE}" type="pres">
      <dgm:prSet presAssocID="{DADA72F4-55AD-469A-B106-6776D92E852A}" presName="textRect" presStyleLbl="revTx" presStyleIdx="1" presStyleCnt="4" custScaleY="22930" custLinFactNeighborX="-1121" custLinFactNeighborY="-49464">
        <dgm:presLayoutVars>
          <dgm:chMax val="1"/>
          <dgm:chPref val="1"/>
        </dgm:presLayoutVars>
      </dgm:prSet>
      <dgm:spPr/>
    </dgm:pt>
    <dgm:pt modelId="{65980389-70E6-4693-9DF5-6597A22AE669}" type="pres">
      <dgm:prSet presAssocID="{1320473B-5086-4369-8222-BCC146FF7749}" presName="sibTrans" presStyleLbl="sibTrans2D1" presStyleIdx="0" presStyleCnt="0"/>
      <dgm:spPr/>
    </dgm:pt>
    <dgm:pt modelId="{95BD7C39-938F-45CF-9F57-026C9799EE21}" type="pres">
      <dgm:prSet presAssocID="{94F2BEAE-DF0E-4C0E-9807-3AB8D03DC91D}" presName="compNode" presStyleCnt="0"/>
      <dgm:spPr/>
    </dgm:pt>
    <dgm:pt modelId="{3FAA1E91-0D68-43CD-9A6C-ED301AA97EF3}" type="pres">
      <dgm:prSet presAssocID="{94F2BEAE-DF0E-4C0E-9807-3AB8D03DC91D}" presName="iconBgRect" presStyleLbl="bgShp" presStyleIdx="2" presStyleCnt="4"/>
      <dgm:spPr/>
    </dgm:pt>
    <dgm:pt modelId="{EE8BC635-D510-4264-9BF1-0DCDB95589FE}" type="pres">
      <dgm:prSet presAssocID="{94F2BEAE-DF0E-4C0E-9807-3AB8D03DC91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D11BE53F-2824-4A05-8D84-C4C8C3C8FF4F}" type="pres">
      <dgm:prSet presAssocID="{94F2BEAE-DF0E-4C0E-9807-3AB8D03DC91D}" presName="spaceRect" presStyleCnt="0"/>
      <dgm:spPr/>
    </dgm:pt>
    <dgm:pt modelId="{4B287020-A8BA-45DE-8CF1-831A19FE4F33}" type="pres">
      <dgm:prSet presAssocID="{94F2BEAE-DF0E-4C0E-9807-3AB8D03DC91D}" presName="textRect" presStyleLbl="revTx" presStyleIdx="2" presStyleCnt="4" custScaleY="27658" custLinFactNeighborX="745" custLinFactNeighborY="-43376">
        <dgm:presLayoutVars>
          <dgm:chMax val="1"/>
          <dgm:chPref val="1"/>
        </dgm:presLayoutVars>
      </dgm:prSet>
      <dgm:spPr/>
    </dgm:pt>
    <dgm:pt modelId="{6ADB80FF-774E-4ECE-9687-6CB3B8A77FCF}" type="pres">
      <dgm:prSet presAssocID="{7D7B3F22-A2B7-4AE5-B4CB-11F06AE84E33}" presName="sibTrans" presStyleLbl="sibTrans2D1" presStyleIdx="0" presStyleCnt="0"/>
      <dgm:spPr/>
    </dgm:pt>
    <dgm:pt modelId="{C191D1D8-1594-48C4-AE0B-A75DD079514D}" type="pres">
      <dgm:prSet presAssocID="{E23A76A6-C4EB-43C2-8D8E-660ED5D9A8AB}" presName="compNode" presStyleCnt="0"/>
      <dgm:spPr/>
    </dgm:pt>
    <dgm:pt modelId="{7EE705CE-AA40-4EDF-9E98-5AECF96CE713}" type="pres">
      <dgm:prSet presAssocID="{E23A76A6-C4EB-43C2-8D8E-660ED5D9A8AB}" presName="iconBgRect" presStyleLbl="bgShp" presStyleIdx="3" presStyleCnt="4"/>
      <dgm:spPr/>
    </dgm:pt>
    <dgm:pt modelId="{2A201B4C-0AB8-4B91-AACF-EB585A47EA93}" type="pres">
      <dgm:prSet presAssocID="{E23A76A6-C4EB-43C2-8D8E-660ED5D9A8A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BD9F8F28-3616-42C6-9CAE-2CF373F51E83}" type="pres">
      <dgm:prSet presAssocID="{E23A76A6-C4EB-43C2-8D8E-660ED5D9A8AB}" presName="spaceRect" presStyleCnt="0"/>
      <dgm:spPr/>
    </dgm:pt>
    <dgm:pt modelId="{D7E49A50-1870-4B3B-90F1-F64012F8F74C}" type="pres">
      <dgm:prSet presAssocID="{E23A76A6-C4EB-43C2-8D8E-660ED5D9A8AB}" presName="textRect" presStyleLbl="revTx" presStyleIdx="3" presStyleCnt="4" custScaleY="21103" custLinFactNeighborX="-1121" custLinFactNeighborY="-39972">
        <dgm:presLayoutVars>
          <dgm:chMax val="1"/>
          <dgm:chPref val="1"/>
        </dgm:presLayoutVars>
      </dgm:prSet>
      <dgm:spPr/>
    </dgm:pt>
  </dgm:ptLst>
  <dgm:cxnLst>
    <dgm:cxn modelId="{1832D70E-6566-4B37-909A-1BA6B4E2DF06}" srcId="{26818656-A595-4DB3-85B0-5B652005BA15}" destId="{DADA72F4-55AD-469A-B106-6776D92E852A}" srcOrd="1" destOrd="0" parTransId="{ABB81B3B-6396-4DF0-B9A0-C7FBAA224D80}" sibTransId="{1320473B-5086-4369-8222-BCC146FF7749}"/>
    <dgm:cxn modelId="{C58D646A-7B96-4997-B032-357F03ED596C}" type="presOf" srcId="{6BA20B3E-69FA-4070-BE8F-AAE70FB2B0FC}" destId="{7C7A5DDE-0E31-4363-A49C-657F1ACDCB22}" srcOrd="0" destOrd="0" presId="urn:microsoft.com/office/officeart/2018/2/layout/IconCircleList"/>
    <dgm:cxn modelId="{09E3604B-01A4-42EB-B16D-EC60E4C101C4}" srcId="{26818656-A595-4DB3-85B0-5B652005BA15}" destId="{6BA20B3E-69FA-4070-BE8F-AAE70FB2B0FC}" srcOrd="0" destOrd="0" parTransId="{F17BF394-5DA5-4577-BD4F-063B492CB656}" sibTransId="{B6380725-6D17-4D6C-AC56-AFF2123911C6}"/>
    <dgm:cxn modelId="{E6A69C4D-749C-45CE-9EF0-91048FB1BFC9}" type="presOf" srcId="{DADA72F4-55AD-469A-B106-6776D92E852A}" destId="{9D3B7736-34B4-4F0A-9476-42252B001EBE}" srcOrd="0" destOrd="0" presId="urn:microsoft.com/office/officeart/2018/2/layout/IconCircleList"/>
    <dgm:cxn modelId="{E2A21374-0E7D-4CB8-9331-CFCBF60E1749}" type="presOf" srcId="{7D7B3F22-A2B7-4AE5-B4CB-11F06AE84E33}" destId="{6ADB80FF-774E-4ECE-9687-6CB3B8A77FCF}" srcOrd="0" destOrd="0" presId="urn:microsoft.com/office/officeart/2018/2/layout/IconCircleList"/>
    <dgm:cxn modelId="{63050458-44E1-43C1-8D46-3307AABA3832}" srcId="{26818656-A595-4DB3-85B0-5B652005BA15}" destId="{94F2BEAE-DF0E-4C0E-9807-3AB8D03DC91D}" srcOrd="2" destOrd="0" parTransId="{2251C6AF-2B8E-4E68-B764-48E431E93DDC}" sibTransId="{7D7B3F22-A2B7-4AE5-B4CB-11F06AE84E33}"/>
    <dgm:cxn modelId="{47E6677F-1A38-4928-B160-24675EB9C794}" type="presOf" srcId="{26818656-A595-4DB3-85B0-5B652005BA15}" destId="{D3E62259-8FA7-40B9-8281-4D8973BC0398}" srcOrd="0" destOrd="0" presId="urn:microsoft.com/office/officeart/2018/2/layout/IconCircleList"/>
    <dgm:cxn modelId="{037CC088-9176-422F-96AE-8E4B3CDA9C63}" type="presOf" srcId="{94F2BEAE-DF0E-4C0E-9807-3AB8D03DC91D}" destId="{4B287020-A8BA-45DE-8CF1-831A19FE4F33}" srcOrd="0" destOrd="0" presId="urn:microsoft.com/office/officeart/2018/2/layout/IconCircleList"/>
    <dgm:cxn modelId="{E0D8F095-2417-4959-8A51-D25E3DD17028}" type="presOf" srcId="{1320473B-5086-4369-8222-BCC146FF7749}" destId="{65980389-70E6-4693-9DF5-6597A22AE669}" srcOrd="0" destOrd="0" presId="urn:microsoft.com/office/officeart/2018/2/layout/IconCircleList"/>
    <dgm:cxn modelId="{054BD6B9-1A57-4094-A4AB-26876DEF9E46}" srcId="{26818656-A595-4DB3-85B0-5B652005BA15}" destId="{E23A76A6-C4EB-43C2-8D8E-660ED5D9A8AB}" srcOrd="3" destOrd="0" parTransId="{065972F1-13C6-4A72-B097-695582BF249A}" sibTransId="{42C57748-A03A-4911-9E7A-F0119E63C23E}"/>
    <dgm:cxn modelId="{6DC70EF1-D063-498A-A551-AE965E03D6C6}" type="presOf" srcId="{E23A76A6-C4EB-43C2-8D8E-660ED5D9A8AB}" destId="{D7E49A50-1870-4B3B-90F1-F64012F8F74C}" srcOrd="0" destOrd="0" presId="urn:microsoft.com/office/officeart/2018/2/layout/IconCircleList"/>
    <dgm:cxn modelId="{94A0B6F3-1AFF-4573-9CBD-2D6463C617CE}" type="presOf" srcId="{B6380725-6D17-4D6C-AC56-AFF2123911C6}" destId="{1D88A46E-6A4B-4A27-96E3-E33BA406449F}" srcOrd="0" destOrd="0" presId="urn:microsoft.com/office/officeart/2018/2/layout/IconCircleList"/>
    <dgm:cxn modelId="{C5423A7C-78A6-443C-9FBC-4357B8C43683}" type="presParOf" srcId="{D3E62259-8FA7-40B9-8281-4D8973BC0398}" destId="{177B8D04-0C92-4A31-A7A8-07E110A7B11B}" srcOrd="0" destOrd="0" presId="urn:microsoft.com/office/officeart/2018/2/layout/IconCircleList"/>
    <dgm:cxn modelId="{CBEF8C7F-5505-4B02-80D9-9DB4DD3758CD}" type="presParOf" srcId="{177B8D04-0C92-4A31-A7A8-07E110A7B11B}" destId="{56895E21-18E1-4AA7-AFD4-3D75AA8A2B94}" srcOrd="0" destOrd="0" presId="urn:microsoft.com/office/officeart/2018/2/layout/IconCircleList"/>
    <dgm:cxn modelId="{EFB800A0-9A2A-40A4-87E5-8DCEF95CA0C7}" type="presParOf" srcId="{56895E21-18E1-4AA7-AFD4-3D75AA8A2B94}" destId="{BDC3943B-3263-47F3-98A7-5A8176D9BCBB}" srcOrd="0" destOrd="0" presId="urn:microsoft.com/office/officeart/2018/2/layout/IconCircleList"/>
    <dgm:cxn modelId="{1EDC1AE6-5EC6-4839-8322-BC588B8CD491}" type="presParOf" srcId="{56895E21-18E1-4AA7-AFD4-3D75AA8A2B94}" destId="{3D244356-9A44-42A2-83E3-FD967C94B46C}" srcOrd="1" destOrd="0" presId="urn:microsoft.com/office/officeart/2018/2/layout/IconCircleList"/>
    <dgm:cxn modelId="{E7C1F6F1-0524-44F5-B4A1-81915102441C}" type="presParOf" srcId="{56895E21-18E1-4AA7-AFD4-3D75AA8A2B94}" destId="{7E6FEA12-D94A-49FE-A23A-810265805C89}" srcOrd="2" destOrd="0" presId="urn:microsoft.com/office/officeart/2018/2/layout/IconCircleList"/>
    <dgm:cxn modelId="{A7BA4867-60A2-40D5-ADFB-32B72EC018E4}" type="presParOf" srcId="{56895E21-18E1-4AA7-AFD4-3D75AA8A2B94}" destId="{7C7A5DDE-0E31-4363-A49C-657F1ACDCB22}" srcOrd="3" destOrd="0" presId="urn:microsoft.com/office/officeart/2018/2/layout/IconCircleList"/>
    <dgm:cxn modelId="{B4F2876D-79A5-4242-BEFF-C3D8DC84615A}" type="presParOf" srcId="{177B8D04-0C92-4A31-A7A8-07E110A7B11B}" destId="{1D88A46E-6A4B-4A27-96E3-E33BA406449F}" srcOrd="1" destOrd="0" presId="urn:microsoft.com/office/officeart/2018/2/layout/IconCircleList"/>
    <dgm:cxn modelId="{C83DB8A5-4701-4643-958B-78611433D030}" type="presParOf" srcId="{177B8D04-0C92-4A31-A7A8-07E110A7B11B}" destId="{89299826-BDDD-4146-BBCA-71FC046A8FDE}" srcOrd="2" destOrd="0" presId="urn:microsoft.com/office/officeart/2018/2/layout/IconCircleList"/>
    <dgm:cxn modelId="{ABB5154B-6266-4606-9F7D-826B3E7E1976}" type="presParOf" srcId="{89299826-BDDD-4146-BBCA-71FC046A8FDE}" destId="{5B91D0C7-99D5-4CED-B72F-082C56F1CF83}" srcOrd="0" destOrd="0" presId="urn:microsoft.com/office/officeart/2018/2/layout/IconCircleList"/>
    <dgm:cxn modelId="{F014BA54-377E-4517-868F-4F7D47EC7B78}" type="presParOf" srcId="{89299826-BDDD-4146-BBCA-71FC046A8FDE}" destId="{9598F0EC-B039-47B2-B4FE-3D7472D836DB}" srcOrd="1" destOrd="0" presId="urn:microsoft.com/office/officeart/2018/2/layout/IconCircleList"/>
    <dgm:cxn modelId="{F8FBA9BD-22F5-439F-AB34-340D112A7378}" type="presParOf" srcId="{89299826-BDDD-4146-BBCA-71FC046A8FDE}" destId="{A48BC6AA-0B55-40FA-9EC6-80F6D20CF08B}" srcOrd="2" destOrd="0" presId="urn:microsoft.com/office/officeart/2018/2/layout/IconCircleList"/>
    <dgm:cxn modelId="{CC537B6F-1584-4732-A072-F7B16CA3CD39}" type="presParOf" srcId="{89299826-BDDD-4146-BBCA-71FC046A8FDE}" destId="{9D3B7736-34B4-4F0A-9476-42252B001EBE}" srcOrd="3" destOrd="0" presId="urn:microsoft.com/office/officeart/2018/2/layout/IconCircleList"/>
    <dgm:cxn modelId="{0FB51707-6DBA-4A0A-859A-C7B7E03C3846}" type="presParOf" srcId="{177B8D04-0C92-4A31-A7A8-07E110A7B11B}" destId="{65980389-70E6-4693-9DF5-6597A22AE669}" srcOrd="3" destOrd="0" presId="urn:microsoft.com/office/officeart/2018/2/layout/IconCircleList"/>
    <dgm:cxn modelId="{F02A3FE8-940F-4A64-AC24-AE042D685BE9}" type="presParOf" srcId="{177B8D04-0C92-4A31-A7A8-07E110A7B11B}" destId="{95BD7C39-938F-45CF-9F57-026C9799EE21}" srcOrd="4" destOrd="0" presId="urn:microsoft.com/office/officeart/2018/2/layout/IconCircleList"/>
    <dgm:cxn modelId="{54B90ED9-6AD0-4223-BCC1-FA54C89F23B0}" type="presParOf" srcId="{95BD7C39-938F-45CF-9F57-026C9799EE21}" destId="{3FAA1E91-0D68-43CD-9A6C-ED301AA97EF3}" srcOrd="0" destOrd="0" presId="urn:microsoft.com/office/officeart/2018/2/layout/IconCircleList"/>
    <dgm:cxn modelId="{33227A55-1E18-4AF8-8008-85D5D4D11FD0}" type="presParOf" srcId="{95BD7C39-938F-45CF-9F57-026C9799EE21}" destId="{EE8BC635-D510-4264-9BF1-0DCDB95589FE}" srcOrd="1" destOrd="0" presId="urn:microsoft.com/office/officeart/2018/2/layout/IconCircleList"/>
    <dgm:cxn modelId="{D5C56B14-37E4-4193-9848-C3040AC7C920}" type="presParOf" srcId="{95BD7C39-938F-45CF-9F57-026C9799EE21}" destId="{D11BE53F-2824-4A05-8D84-C4C8C3C8FF4F}" srcOrd="2" destOrd="0" presId="urn:microsoft.com/office/officeart/2018/2/layout/IconCircleList"/>
    <dgm:cxn modelId="{D7A61809-2AB2-4824-BB6B-8526B526C34D}" type="presParOf" srcId="{95BD7C39-938F-45CF-9F57-026C9799EE21}" destId="{4B287020-A8BA-45DE-8CF1-831A19FE4F33}" srcOrd="3" destOrd="0" presId="urn:microsoft.com/office/officeart/2018/2/layout/IconCircleList"/>
    <dgm:cxn modelId="{E46EAC0E-6D46-4C74-8C28-03C4025678D3}" type="presParOf" srcId="{177B8D04-0C92-4A31-A7A8-07E110A7B11B}" destId="{6ADB80FF-774E-4ECE-9687-6CB3B8A77FCF}" srcOrd="5" destOrd="0" presId="urn:microsoft.com/office/officeart/2018/2/layout/IconCircleList"/>
    <dgm:cxn modelId="{4887B329-E075-473D-8AF7-26E039CE5294}" type="presParOf" srcId="{177B8D04-0C92-4A31-A7A8-07E110A7B11B}" destId="{C191D1D8-1594-48C4-AE0B-A75DD079514D}" srcOrd="6" destOrd="0" presId="urn:microsoft.com/office/officeart/2018/2/layout/IconCircleList"/>
    <dgm:cxn modelId="{6D319870-FA7A-4976-8071-8297574907EE}" type="presParOf" srcId="{C191D1D8-1594-48C4-AE0B-A75DD079514D}" destId="{7EE705CE-AA40-4EDF-9E98-5AECF96CE713}" srcOrd="0" destOrd="0" presId="urn:microsoft.com/office/officeart/2018/2/layout/IconCircleList"/>
    <dgm:cxn modelId="{219AC9B1-8E45-4626-8442-7253859D4B05}" type="presParOf" srcId="{C191D1D8-1594-48C4-AE0B-A75DD079514D}" destId="{2A201B4C-0AB8-4B91-AACF-EB585A47EA93}" srcOrd="1" destOrd="0" presId="urn:microsoft.com/office/officeart/2018/2/layout/IconCircleList"/>
    <dgm:cxn modelId="{BFD2737F-3302-4179-8917-B61095F6B8DB}" type="presParOf" srcId="{C191D1D8-1594-48C4-AE0B-A75DD079514D}" destId="{BD9F8F28-3616-42C6-9CAE-2CF373F51E83}" srcOrd="2" destOrd="0" presId="urn:microsoft.com/office/officeart/2018/2/layout/IconCircleList"/>
    <dgm:cxn modelId="{FB81D60E-841C-4E4C-957D-1BFF947F9261}" type="presParOf" srcId="{C191D1D8-1594-48C4-AE0B-A75DD079514D}" destId="{D7E49A50-1870-4B3B-90F1-F64012F8F74C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C3943B-3263-47F3-98A7-5A8176D9BCBB}">
      <dsp:nvSpPr>
        <dsp:cNvPr id="0" name=""/>
        <dsp:cNvSpPr/>
      </dsp:nvSpPr>
      <dsp:spPr>
        <a:xfrm>
          <a:off x="6409" y="124393"/>
          <a:ext cx="1458532" cy="14585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244356-9A44-42A2-83E3-FD967C94B46C}">
      <dsp:nvSpPr>
        <dsp:cNvPr id="0" name=""/>
        <dsp:cNvSpPr/>
      </dsp:nvSpPr>
      <dsp:spPr>
        <a:xfrm>
          <a:off x="312701" y="430685"/>
          <a:ext cx="845948" cy="84594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7A5DDE-0E31-4363-A49C-657F1ACDCB22}">
      <dsp:nvSpPr>
        <dsp:cNvPr id="0" name=""/>
        <dsp:cNvSpPr/>
      </dsp:nvSpPr>
      <dsp:spPr>
        <a:xfrm>
          <a:off x="1803097" y="0"/>
          <a:ext cx="3437969" cy="4113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UNIQUE </a:t>
          </a:r>
        </a:p>
      </dsp:txBody>
      <dsp:txXfrm>
        <a:off x="1803097" y="0"/>
        <a:ext cx="3437969" cy="411393"/>
      </dsp:txXfrm>
    </dsp:sp>
    <dsp:sp modelId="{5B91D0C7-99D5-4CED-B72F-082C56F1CF83}">
      <dsp:nvSpPr>
        <dsp:cNvPr id="0" name=""/>
        <dsp:cNvSpPr/>
      </dsp:nvSpPr>
      <dsp:spPr>
        <a:xfrm>
          <a:off x="5814495" y="124393"/>
          <a:ext cx="1458532" cy="145853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98F0EC-B039-47B2-B4FE-3D7472D836DB}">
      <dsp:nvSpPr>
        <dsp:cNvPr id="0" name=""/>
        <dsp:cNvSpPr/>
      </dsp:nvSpPr>
      <dsp:spPr>
        <a:xfrm>
          <a:off x="6120786" y="430685"/>
          <a:ext cx="845948" cy="84594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3B7736-34B4-4F0A-9476-42252B001EBE}">
      <dsp:nvSpPr>
        <dsp:cNvPr id="0" name=""/>
        <dsp:cNvSpPr/>
      </dsp:nvSpPr>
      <dsp:spPr>
        <a:xfrm>
          <a:off x="7547030" y="0"/>
          <a:ext cx="3437969" cy="3344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ROBUSTNESS</a:t>
          </a:r>
        </a:p>
      </dsp:txBody>
      <dsp:txXfrm>
        <a:off x="7547030" y="0"/>
        <a:ext cx="3437969" cy="334441"/>
      </dsp:txXfrm>
    </dsp:sp>
    <dsp:sp modelId="{3FAA1E91-0D68-43CD-9A6C-ED301AA97EF3}">
      <dsp:nvSpPr>
        <dsp:cNvPr id="0" name=""/>
        <dsp:cNvSpPr/>
      </dsp:nvSpPr>
      <dsp:spPr>
        <a:xfrm>
          <a:off x="6409" y="2231354"/>
          <a:ext cx="1458532" cy="14585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8BC635-D510-4264-9BF1-0DCDB95589FE}">
      <dsp:nvSpPr>
        <dsp:cNvPr id="0" name=""/>
        <dsp:cNvSpPr/>
      </dsp:nvSpPr>
      <dsp:spPr>
        <a:xfrm>
          <a:off x="312701" y="2537646"/>
          <a:ext cx="845948" cy="84594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87020-A8BA-45DE-8CF1-831A19FE4F33}">
      <dsp:nvSpPr>
        <dsp:cNvPr id="0" name=""/>
        <dsp:cNvSpPr/>
      </dsp:nvSpPr>
      <dsp:spPr>
        <a:xfrm>
          <a:off x="1803097" y="2126267"/>
          <a:ext cx="3437969" cy="403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EFFICIENCY</a:t>
          </a:r>
        </a:p>
      </dsp:txBody>
      <dsp:txXfrm>
        <a:off x="1803097" y="2126267"/>
        <a:ext cx="3437969" cy="403400"/>
      </dsp:txXfrm>
    </dsp:sp>
    <dsp:sp modelId="{7EE705CE-AA40-4EDF-9E98-5AECF96CE713}">
      <dsp:nvSpPr>
        <dsp:cNvPr id="0" name=""/>
        <dsp:cNvSpPr/>
      </dsp:nvSpPr>
      <dsp:spPr>
        <a:xfrm>
          <a:off x="5814495" y="2231354"/>
          <a:ext cx="1458532" cy="145853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201B4C-0AB8-4B91-AACF-EB585A47EA93}">
      <dsp:nvSpPr>
        <dsp:cNvPr id="0" name=""/>
        <dsp:cNvSpPr/>
      </dsp:nvSpPr>
      <dsp:spPr>
        <a:xfrm>
          <a:off x="6120786" y="2537646"/>
          <a:ext cx="845948" cy="84594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E49A50-1870-4B3B-90F1-F64012F8F74C}">
      <dsp:nvSpPr>
        <dsp:cNvPr id="0" name=""/>
        <dsp:cNvSpPr/>
      </dsp:nvSpPr>
      <dsp:spPr>
        <a:xfrm>
          <a:off x="7547030" y="2223718"/>
          <a:ext cx="3437969" cy="3077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TRANSPARENCY</a:t>
          </a:r>
        </a:p>
      </dsp:txBody>
      <dsp:txXfrm>
        <a:off x="7547030" y="2223718"/>
        <a:ext cx="3437969" cy="3077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jp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82501-3240-4C80-8ACB-A1746E6F920D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AABA1-8BDE-489E-B4DB-F63553D84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7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372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71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50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239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412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030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344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950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705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487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844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69981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Compass">
            <a:extLst>
              <a:ext uri="{FF2B5EF4-FFF2-40B4-BE49-F238E27FC236}">
                <a16:creationId xmlns:a16="http://schemas.microsoft.com/office/drawing/2014/main" id="{3447F069-FA10-2219-AB0E-F5AB19B1B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0" y="-1"/>
            <a:ext cx="12192000" cy="569944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39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B9434B-A433-B50B-5F5B-EB739CA809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29533" y="28563"/>
            <a:ext cx="7985772" cy="840260"/>
          </a:xfrm>
        </p:spPr>
        <p:txBody>
          <a:bodyPr anchor="b"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Club Navigator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47EAEE-10A3-414D-43D8-EC98B1429A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2619" y="2229232"/>
            <a:ext cx="3679598" cy="3169662"/>
          </a:xfrm>
        </p:spPr>
        <p:txBody>
          <a:bodyPr anchor="t">
            <a:normAutofit fontScale="92500" lnSpcReduction="10000"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By </a:t>
            </a:r>
          </a:p>
          <a:p>
            <a:pPr algn="ctr"/>
            <a:r>
              <a:rPr lang="en-US" sz="1800" b="1" dirty="0">
                <a:solidFill>
                  <a:srgbClr val="FF0000"/>
                </a:solidFill>
              </a:rPr>
              <a:t>The code conquerors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</a:rPr>
              <a:t>Apurva Gokhale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</a:rPr>
              <a:t>Arjun </a:t>
            </a:r>
            <a:r>
              <a:rPr lang="en-US" sz="1800" dirty="0" err="1">
                <a:solidFill>
                  <a:schemeClr val="tx1"/>
                </a:solidFill>
              </a:rPr>
              <a:t>deodhar</a:t>
            </a:r>
            <a:endParaRPr lang="en-US" sz="1800" dirty="0">
              <a:solidFill>
                <a:schemeClr val="tx1"/>
              </a:solidFill>
            </a:endParaRPr>
          </a:p>
          <a:p>
            <a:pPr algn="ctr"/>
            <a:r>
              <a:rPr lang="en-US" sz="1800" dirty="0" err="1">
                <a:solidFill>
                  <a:schemeClr val="tx1"/>
                </a:solidFill>
              </a:rPr>
              <a:t>Avnish</a:t>
            </a:r>
            <a:r>
              <a:rPr lang="en-US" sz="1800" dirty="0">
                <a:solidFill>
                  <a:schemeClr val="tx1"/>
                </a:solidFill>
              </a:rPr>
              <a:t> Chaudhary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</a:rPr>
              <a:t>Deep oak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</a:rPr>
              <a:t>Dhruv </a:t>
            </a:r>
            <a:r>
              <a:rPr lang="en-US" sz="1800" dirty="0" err="1">
                <a:solidFill>
                  <a:schemeClr val="tx1"/>
                </a:solidFill>
              </a:rPr>
              <a:t>sadhale</a:t>
            </a:r>
            <a:endParaRPr lang="en-US" sz="1800" dirty="0">
              <a:solidFill>
                <a:schemeClr val="tx1"/>
              </a:solidFill>
            </a:endParaRPr>
          </a:p>
          <a:p>
            <a:pPr algn="ctr"/>
            <a:r>
              <a:rPr lang="en-US" sz="1800" dirty="0">
                <a:solidFill>
                  <a:schemeClr val="tx1"/>
                </a:solidFill>
              </a:rPr>
              <a:t>Tanmay </a:t>
            </a:r>
            <a:r>
              <a:rPr lang="en-US" sz="1800" dirty="0" err="1">
                <a:solidFill>
                  <a:schemeClr val="tx1"/>
                </a:solidFill>
              </a:rPr>
              <a:t>chhatre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ED3595-2DD1-538C-FFAA-876BD0DC9659}"/>
              </a:ext>
            </a:extLst>
          </p:cNvPr>
          <p:cNvSpPr txBox="1"/>
          <p:nvPr/>
        </p:nvSpPr>
        <p:spPr>
          <a:xfrm>
            <a:off x="-68893" y="5184242"/>
            <a:ext cx="8229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</a:rPr>
              <a:t>“Initiate, Innovate and Implement for Smarter University"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7792EA-5534-F11C-502F-A80B07DDCAE7}"/>
              </a:ext>
            </a:extLst>
          </p:cNvPr>
          <p:cNvSpPr txBox="1"/>
          <p:nvPr/>
        </p:nvSpPr>
        <p:spPr>
          <a:xfrm>
            <a:off x="5975430" y="960973"/>
            <a:ext cx="66939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Problem Category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“Any other problem faced by students or faculty members by providing a new solution to a problem concerning different stakeholders of the university at large”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282220-ED20-BE51-B49F-096D6CEC9831}"/>
              </a:ext>
            </a:extLst>
          </p:cNvPr>
          <p:cNvGrpSpPr/>
          <p:nvPr/>
        </p:nvGrpSpPr>
        <p:grpSpPr>
          <a:xfrm>
            <a:off x="-1" y="5699439"/>
            <a:ext cx="12191753" cy="1126199"/>
            <a:chOff x="0" y="5505480"/>
            <a:chExt cx="12191760" cy="1223280"/>
          </a:xfrm>
        </p:grpSpPr>
        <p:sp>
          <p:nvSpPr>
            <p:cNvPr id="8" name="TextBox 5">
              <a:extLst>
                <a:ext uri="{FF2B5EF4-FFF2-40B4-BE49-F238E27FC236}">
                  <a16:creationId xmlns:a16="http://schemas.microsoft.com/office/drawing/2014/main" id="{5C1FDDEB-1609-7487-4E8C-3CABB070AABC}"/>
                </a:ext>
              </a:extLst>
            </p:cNvPr>
            <p:cNvSpPr/>
            <p:nvPr/>
          </p:nvSpPr>
          <p:spPr>
            <a:xfrm>
              <a:off x="1963440" y="5621040"/>
              <a:ext cx="9249480" cy="1095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COEP Technological University</a:t>
              </a:r>
              <a:endParaRPr lang="en-US" sz="24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 </a:t>
              </a: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A Unitary Public University of Govt. of Maharashtra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Formerly College of Engineering Pune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pic>
          <p:nvPicPr>
            <p:cNvPr id="10" name="Picture 9" descr="Home">
              <a:extLst>
                <a:ext uri="{FF2B5EF4-FFF2-40B4-BE49-F238E27FC236}">
                  <a16:creationId xmlns:a16="http://schemas.microsoft.com/office/drawing/2014/main" id="{3C243BFC-C00F-38BA-A5E6-8036814EBB22}"/>
                </a:ext>
              </a:extLst>
            </p:cNvPr>
            <p:cNvPicPr/>
            <p:nvPr/>
          </p:nvPicPr>
          <p:blipFill>
            <a:blip r:embed="rId5"/>
            <a:srcRect r="67914"/>
            <a:stretch/>
          </p:blipFill>
          <p:spPr>
            <a:xfrm>
              <a:off x="186840" y="5621040"/>
              <a:ext cx="1442160" cy="1107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CC27E90-25CD-395A-52D8-38E9167A3EF5}"/>
                </a:ext>
              </a:extLst>
            </p:cNvPr>
            <p:cNvSpPr/>
            <p:nvPr/>
          </p:nvSpPr>
          <p:spPr>
            <a:xfrm>
              <a:off x="0" y="5505480"/>
              <a:ext cx="12191760" cy="1152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3254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3298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1C3D0C-78F9-42EF-66BB-01C0A22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50541"/>
            <a:ext cx="4654295" cy="26054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WHY IS A CLUB SELECTION SYSTEM NEEDED?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Content Placeholder 4" descr="A close-up of a staircase&#10;&#10;Description automatically generated">
            <a:extLst>
              <a:ext uri="{FF2B5EF4-FFF2-40B4-BE49-F238E27FC236}">
                <a16:creationId xmlns:a16="http://schemas.microsoft.com/office/drawing/2014/main" id="{480AB3C4-F7B1-BB18-E4C4-73EF683016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08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901554-23CD-CEF3-3DCD-F8D5EFE3E105}"/>
              </a:ext>
            </a:extLst>
          </p:cNvPr>
          <p:cNvSpPr txBox="1"/>
          <p:nvPr/>
        </p:nvSpPr>
        <p:spPr>
          <a:xfrm>
            <a:off x="0" y="2956026"/>
            <a:ext cx="45229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Overwhelming of FYs by Club Options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Lack of transparency and guidance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2817BE-A723-B394-DA7D-95491204F024}"/>
              </a:ext>
            </a:extLst>
          </p:cNvPr>
          <p:cNvSpPr txBox="1"/>
          <p:nvPr/>
        </p:nvSpPr>
        <p:spPr>
          <a:xfrm rot="21297389">
            <a:off x="8052496" y="706621"/>
            <a:ext cx="4172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SCHEDULING CONFLICTS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4BB58A-6CD7-5DAA-B2C3-69671136B507}"/>
              </a:ext>
            </a:extLst>
          </p:cNvPr>
          <p:cNvSpPr txBox="1"/>
          <p:nvPr/>
        </p:nvSpPr>
        <p:spPr>
          <a:xfrm rot="21375612">
            <a:off x="7532506" y="1243316"/>
            <a:ext cx="4956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ACADEMIC STRAIN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3A5344-E03C-2E76-617E-DA1A33BD00B4}"/>
              </a:ext>
            </a:extLst>
          </p:cNvPr>
          <p:cNvSpPr txBox="1"/>
          <p:nvPr/>
        </p:nvSpPr>
        <p:spPr>
          <a:xfrm>
            <a:off x="5262719" y="2377873"/>
            <a:ext cx="70606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INCOMPLETE                 CLUB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7EE41D-9D05-2B35-41AE-0698BC31E963}"/>
              </a:ext>
            </a:extLst>
          </p:cNvPr>
          <p:cNvSpPr txBox="1"/>
          <p:nvPr/>
        </p:nvSpPr>
        <p:spPr>
          <a:xfrm>
            <a:off x="6502439" y="3059083"/>
            <a:ext cx="4868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COMMITMENTS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818F2F-8799-8672-A1C0-1BC0F2DD3A08}"/>
              </a:ext>
            </a:extLst>
          </p:cNvPr>
          <p:cNvSpPr txBox="1"/>
          <p:nvPr/>
        </p:nvSpPr>
        <p:spPr>
          <a:xfrm rot="225023">
            <a:off x="4722186" y="4013987"/>
            <a:ext cx="41249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STRUGGLE FOR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53D9B0-BDA1-105C-AD81-8EC8A70972DD}"/>
              </a:ext>
            </a:extLst>
          </p:cNvPr>
          <p:cNvSpPr txBox="1"/>
          <p:nvPr/>
        </p:nvSpPr>
        <p:spPr>
          <a:xfrm rot="260798">
            <a:off x="4516750" y="4825333"/>
            <a:ext cx="6097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/>
              <a:t> INFORMED DECISIONS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8E0A60E-4940-A4B8-DF8A-09824EE8030D}"/>
              </a:ext>
            </a:extLst>
          </p:cNvPr>
          <p:cNvGrpSpPr/>
          <p:nvPr/>
        </p:nvGrpSpPr>
        <p:grpSpPr>
          <a:xfrm>
            <a:off x="-1" y="5699439"/>
            <a:ext cx="12191753" cy="1126199"/>
            <a:chOff x="0" y="5505480"/>
            <a:chExt cx="12191760" cy="1223280"/>
          </a:xfrm>
        </p:grpSpPr>
        <p:sp>
          <p:nvSpPr>
            <p:cNvPr id="21" name="TextBox 5">
              <a:extLst>
                <a:ext uri="{FF2B5EF4-FFF2-40B4-BE49-F238E27FC236}">
                  <a16:creationId xmlns:a16="http://schemas.microsoft.com/office/drawing/2014/main" id="{7D056DAA-E277-6DE8-C7FF-0900ED0B4DB9}"/>
                </a:ext>
              </a:extLst>
            </p:cNvPr>
            <p:cNvSpPr/>
            <p:nvPr/>
          </p:nvSpPr>
          <p:spPr>
            <a:xfrm>
              <a:off x="1963440" y="5621040"/>
              <a:ext cx="9249480" cy="1095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COEP Technological University</a:t>
              </a:r>
              <a:endParaRPr lang="en-US" sz="24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 </a:t>
              </a: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A Unitary Public University of Govt. of Maharashtra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Formerly College of Engineering Pune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pic>
          <p:nvPicPr>
            <p:cNvPr id="23" name="Picture 22" descr="Home">
              <a:extLst>
                <a:ext uri="{FF2B5EF4-FFF2-40B4-BE49-F238E27FC236}">
                  <a16:creationId xmlns:a16="http://schemas.microsoft.com/office/drawing/2014/main" id="{81797C4E-99AD-42F1-519E-65298C09D61A}"/>
                </a:ext>
              </a:extLst>
            </p:cNvPr>
            <p:cNvPicPr/>
            <p:nvPr/>
          </p:nvPicPr>
          <p:blipFill>
            <a:blip r:embed="rId3"/>
            <a:srcRect r="67914"/>
            <a:stretch/>
          </p:blipFill>
          <p:spPr>
            <a:xfrm>
              <a:off x="186840" y="5621040"/>
              <a:ext cx="1442160" cy="1107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D66B2A-A672-2F4D-70C8-0B64CBE9E49E}"/>
                </a:ext>
              </a:extLst>
            </p:cNvPr>
            <p:cNvSpPr/>
            <p:nvPr/>
          </p:nvSpPr>
          <p:spPr>
            <a:xfrm>
              <a:off x="0" y="5505480"/>
              <a:ext cx="12191760" cy="1152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3254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84933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tall brick tower with a tower and trees&#10;&#10;Description automatically generated with medium confidence">
            <a:extLst>
              <a:ext uri="{FF2B5EF4-FFF2-40B4-BE49-F238E27FC236}">
                <a16:creationId xmlns:a16="http://schemas.microsoft.com/office/drawing/2014/main" id="{AE6C4504-CDDF-8983-1DF4-477D5A5E01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66" b="425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F4E4CA-649D-2C55-E5B7-F759F1BAA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0" kern="1200" cap="all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A72470-86F9-0D3A-0DDA-F6AD65900721}"/>
              </a:ext>
            </a:extLst>
          </p:cNvPr>
          <p:cNvSpPr txBox="1"/>
          <p:nvPr/>
        </p:nvSpPr>
        <p:spPr>
          <a:xfrm>
            <a:off x="1023870" y="1977505"/>
            <a:ext cx="10912191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 pages for each club with event highlights, heads, and induction processes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Simplified digital method for taking permissions from higher authorities for club activities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 accounts with decision tree supported selection tests for personalized club recommendations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Feedback portal for test improvement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Notification system for induction details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Individual user stats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F008322-7548-0486-8622-86C4AF88B839}"/>
              </a:ext>
            </a:extLst>
          </p:cNvPr>
          <p:cNvGrpSpPr/>
          <p:nvPr/>
        </p:nvGrpSpPr>
        <p:grpSpPr>
          <a:xfrm>
            <a:off x="-1" y="5699439"/>
            <a:ext cx="12191753" cy="1126199"/>
            <a:chOff x="0" y="5505480"/>
            <a:chExt cx="12191760" cy="1223280"/>
          </a:xfrm>
        </p:grpSpPr>
        <p:sp>
          <p:nvSpPr>
            <p:cNvPr id="4" name="TextBox 5">
              <a:extLst>
                <a:ext uri="{FF2B5EF4-FFF2-40B4-BE49-F238E27FC236}">
                  <a16:creationId xmlns:a16="http://schemas.microsoft.com/office/drawing/2014/main" id="{BD863EC3-13D6-1166-F5D0-C62A7442B948}"/>
                </a:ext>
              </a:extLst>
            </p:cNvPr>
            <p:cNvSpPr/>
            <p:nvPr/>
          </p:nvSpPr>
          <p:spPr>
            <a:xfrm>
              <a:off x="1963440" y="5621040"/>
              <a:ext cx="9249480" cy="1095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COEP Technological University</a:t>
              </a:r>
              <a:endParaRPr lang="en-US" sz="24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 </a:t>
              </a: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A Unitary Public University of Govt. of Maharashtra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Formerly College of Engineering Pune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pic>
          <p:nvPicPr>
            <p:cNvPr id="7" name="Picture 6" descr="Home">
              <a:extLst>
                <a:ext uri="{FF2B5EF4-FFF2-40B4-BE49-F238E27FC236}">
                  <a16:creationId xmlns:a16="http://schemas.microsoft.com/office/drawing/2014/main" id="{43D49DFE-E70F-BE00-1A18-70056AE7A0AC}"/>
                </a:ext>
              </a:extLst>
            </p:cNvPr>
            <p:cNvPicPr/>
            <p:nvPr/>
          </p:nvPicPr>
          <p:blipFill>
            <a:blip r:embed="rId3"/>
            <a:srcRect r="67914"/>
            <a:stretch/>
          </p:blipFill>
          <p:spPr>
            <a:xfrm>
              <a:off x="186840" y="5621040"/>
              <a:ext cx="1442160" cy="1107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558465B-1F33-E6A7-9B91-807F6783DE31}"/>
                </a:ext>
              </a:extLst>
            </p:cNvPr>
            <p:cNvSpPr/>
            <p:nvPr/>
          </p:nvSpPr>
          <p:spPr>
            <a:xfrm>
              <a:off x="0" y="5505480"/>
              <a:ext cx="12191760" cy="1152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3254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29927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large building with arched windows and a wooden floor&#10;&#10;Description automatically generated with medium confidence">
            <a:extLst>
              <a:ext uri="{FF2B5EF4-FFF2-40B4-BE49-F238E27FC236}">
                <a16:creationId xmlns:a16="http://schemas.microsoft.com/office/drawing/2014/main" id="{37410172-5DE3-68FA-C1FF-17E4CEBC8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988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981" b="130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333BCB-91F2-497B-05FC-81F221C7F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0" kern="1200" cap="all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CLUB SELECTION TEST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4AB54E-6E6E-E062-0D4A-6E0DA530354D}"/>
              </a:ext>
            </a:extLst>
          </p:cNvPr>
          <p:cNvSpPr txBox="1"/>
          <p:nvPr/>
        </p:nvSpPr>
        <p:spPr>
          <a:xfrm>
            <a:off x="965199" y="2180496"/>
            <a:ext cx="10261602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PSYCHOMETRIC APPROACH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ADAPTIVE QUESTIONING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PERSONALISED TOP 3 CLUBS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OPEN TO FEEDBACK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F928E5C-AEBA-5376-2843-FC296A9F599F}"/>
              </a:ext>
            </a:extLst>
          </p:cNvPr>
          <p:cNvGrpSpPr/>
          <p:nvPr/>
        </p:nvGrpSpPr>
        <p:grpSpPr>
          <a:xfrm>
            <a:off x="-1" y="5699439"/>
            <a:ext cx="12191753" cy="1126199"/>
            <a:chOff x="0" y="5505480"/>
            <a:chExt cx="12191760" cy="1223280"/>
          </a:xfrm>
        </p:grpSpPr>
        <p:sp>
          <p:nvSpPr>
            <p:cNvPr id="4" name="TextBox 5">
              <a:extLst>
                <a:ext uri="{FF2B5EF4-FFF2-40B4-BE49-F238E27FC236}">
                  <a16:creationId xmlns:a16="http://schemas.microsoft.com/office/drawing/2014/main" id="{ADB6A137-9E09-40A6-D8EC-0029C3F7603A}"/>
                </a:ext>
              </a:extLst>
            </p:cNvPr>
            <p:cNvSpPr/>
            <p:nvPr/>
          </p:nvSpPr>
          <p:spPr>
            <a:xfrm>
              <a:off x="1963440" y="5621040"/>
              <a:ext cx="9249480" cy="1095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COEP Technological University</a:t>
              </a:r>
              <a:endParaRPr lang="en-US" sz="24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 </a:t>
              </a: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A Unitary Public University of Govt. of Maharashtra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Formerly College of Engineering Pune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pic>
          <p:nvPicPr>
            <p:cNvPr id="7" name="Picture 6" descr="Home">
              <a:extLst>
                <a:ext uri="{FF2B5EF4-FFF2-40B4-BE49-F238E27FC236}">
                  <a16:creationId xmlns:a16="http://schemas.microsoft.com/office/drawing/2014/main" id="{1E8AF02F-6A89-D3AE-2DE5-178B2C644C40}"/>
                </a:ext>
              </a:extLst>
            </p:cNvPr>
            <p:cNvPicPr/>
            <p:nvPr/>
          </p:nvPicPr>
          <p:blipFill>
            <a:blip r:embed="rId4"/>
            <a:srcRect r="67914"/>
            <a:stretch/>
          </p:blipFill>
          <p:spPr>
            <a:xfrm>
              <a:off x="186840" y="5621040"/>
              <a:ext cx="1442160" cy="1107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D2FBF4C-84E4-6692-2028-6EA3CB365D19}"/>
                </a:ext>
              </a:extLst>
            </p:cNvPr>
            <p:cNvSpPr/>
            <p:nvPr/>
          </p:nvSpPr>
          <p:spPr>
            <a:xfrm>
              <a:off x="0" y="5505480"/>
              <a:ext cx="12191760" cy="1152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3254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9947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Microchips on a circuit board">
            <a:extLst>
              <a:ext uri="{FF2B5EF4-FFF2-40B4-BE49-F238E27FC236}">
                <a16:creationId xmlns:a16="http://schemas.microsoft.com/office/drawing/2014/main" id="{AB891C0B-21F3-1532-6090-D3D68DBBC7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734" b="5265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5F5FD2-B56C-634E-D7AB-E154FD1F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Tech stack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9 Reasons Why Use Django Framework And For Which Type of Applications">
            <a:extLst>
              <a:ext uri="{FF2B5EF4-FFF2-40B4-BE49-F238E27FC236}">
                <a16:creationId xmlns:a16="http://schemas.microsoft.com/office/drawing/2014/main" id="{2EBD1C14-76C7-1081-882B-C04CE235D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803" y="1562115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hat is HTML?">
            <a:extLst>
              <a:ext uri="{FF2B5EF4-FFF2-40B4-BE49-F238E27FC236}">
                <a16:creationId xmlns:a16="http://schemas.microsoft.com/office/drawing/2014/main" id="{D7B27DA7-889E-3BC1-D6CD-00E8319F0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803" y="3537634"/>
            <a:ext cx="2892400" cy="1735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hat Is JavaScript Used For?">
            <a:extLst>
              <a:ext uri="{FF2B5EF4-FFF2-40B4-BE49-F238E27FC236}">
                <a16:creationId xmlns:a16="http://schemas.microsoft.com/office/drawing/2014/main" id="{37164552-EA6E-BE0B-1D93-76EBA4371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797" y="1466722"/>
            <a:ext cx="2892400" cy="1695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at is CSS?">
            <a:extLst>
              <a:ext uri="{FF2B5EF4-FFF2-40B4-BE49-F238E27FC236}">
                <a16:creationId xmlns:a16="http://schemas.microsoft.com/office/drawing/2014/main" id="{BA7F5C18-4BC0-8573-8D53-0E82581B5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797" y="3524882"/>
            <a:ext cx="2892400" cy="1756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QLite Tutorial – A Step-by-step SQLite Tutorial">
            <a:extLst>
              <a:ext uri="{FF2B5EF4-FFF2-40B4-BE49-F238E27FC236}">
                <a16:creationId xmlns:a16="http://schemas.microsoft.com/office/drawing/2014/main" id="{23F56044-2668-9FBA-D8AB-513770A2A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152" y="3524882"/>
            <a:ext cx="3114675" cy="1735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0739AA0-7AB6-5833-6C62-5B9F0DAB9BAC}"/>
              </a:ext>
            </a:extLst>
          </p:cNvPr>
          <p:cNvGrpSpPr/>
          <p:nvPr/>
        </p:nvGrpSpPr>
        <p:grpSpPr>
          <a:xfrm>
            <a:off x="-1" y="5699439"/>
            <a:ext cx="12191753" cy="1126199"/>
            <a:chOff x="0" y="5505480"/>
            <a:chExt cx="12191760" cy="122328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2FAC79A-5C91-6190-D716-EA4B1A0EF28A}"/>
                </a:ext>
              </a:extLst>
            </p:cNvPr>
            <p:cNvSpPr/>
            <p:nvPr/>
          </p:nvSpPr>
          <p:spPr>
            <a:xfrm>
              <a:off x="1963440" y="5621040"/>
              <a:ext cx="9249480" cy="1095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COEP Technological University</a:t>
              </a:r>
              <a:endParaRPr lang="en-US" sz="24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 </a:t>
              </a: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A Unitary Public University of Govt. of Maharashtra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Formerly College of Engineering Pune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pic>
          <p:nvPicPr>
            <p:cNvPr id="7" name="Picture 6" descr="Home">
              <a:extLst>
                <a:ext uri="{FF2B5EF4-FFF2-40B4-BE49-F238E27FC236}">
                  <a16:creationId xmlns:a16="http://schemas.microsoft.com/office/drawing/2014/main" id="{6192CEBE-0B35-B70D-B68F-FD35339A3DD6}"/>
                </a:ext>
              </a:extLst>
            </p:cNvPr>
            <p:cNvPicPr/>
            <p:nvPr/>
          </p:nvPicPr>
          <p:blipFill>
            <a:blip r:embed="rId8"/>
            <a:srcRect r="67914"/>
            <a:stretch/>
          </p:blipFill>
          <p:spPr>
            <a:xfrm>
              <a:off x="186840" y="5621040"/>
              <a:ext cx="1442160" cy="1107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680B35F-3AFC-1171-B3CB-6C257694DFC4}"/>
                </a:ext>
              </a:extLst>
            </p:cNvPr>
            <p:cNvSpPr/>
            <p:nvPr/>
          </p:nvSpPr>
          <p:spPr>
            <a:xfrm>
              <a:off x="0" y="5505480"/>
              <a:ext cx="12191760" cy="1152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3254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5781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FABBCE0-E08C-4BBE-9FD2-E2B253D4D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64B32A-B78E-9ADB-E8F9-16DC072C1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33" y="43631"/>
            <a:ext cx="11029616" cy="118872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AIMS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F426BAC-43D6-468E-B6FF-167034D5C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6072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02D80E-5995-4C54-8387-5893C2C89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6083C8-1401-4950-AF56-E2FAFE42D6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B66054-58E6-620D-E4E2-2CBC661459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4841026"/>
              </p:ext>
            </p:extLst>
          </p:nvPr>
        </p:nvGraphicFramePr>
        <p:xfrm>
          <a:off x="495108" y="1888017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6A2466A4-5AEB-52FA-CDF7-2F1455689148}"/>
              </a:ext>
            </a:extLst>
          </p:cNvPr>
          <p:cNvGrpSpPr/>
          <p:nvPr/>
        </p:nvGrpSpPr>
        <p:grpSpPr>
          <a:xfrm>
            <a:off x="-1" y="5699439"/>
            <a:ext cx="12191753" cy="1126199"/>
            <a:chOff x="0" y="5505480"/>
            <a:chExt cx="12191760" cy="122328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85CA376-0979-C3BF-09BE-6685979A72C8}"/>
                </a:ext>
              </a:extLst>
            </p:cNvPr>
            <p:cNvSpPr/>
            <p:nvPr/>
          </p:nvSpPr>
          <p:spPr>
            <a:xfrm>
              <a:off x="1963440" y="5621040"/>
              <a:ext cx="9249480" cy="1095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COEP Technological University</a:t>
              </a:r>
              <a:endParaRPr lang="en-US" sz="24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24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 </a:t>
              </a: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A Unitary Public University of Govt. of Maharashtra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lang="en-US" sz="1800" b="1" strike="noStrike" spc="-1">
                  <a:solidFill>
                    <a:schemeClr val="accent1">
                      <a:lumMod val="50000"/>
                    </a:schemeClr>
                  </a:solidFill>
                  <a:latin typeface="Times New Roman"/>
                </a:rPr>
                <a:t>Formerly College of Engineering Pune</a:t>
              </a:r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pic>
          <p:nvPicPr>
            <p:cNvPr id="7" name="Picture 6" descr="Home">
              <a:extLst>
                <a:ext uri="{FF2B5EF4-FFF2-40B4-BE49-F238E27FC236}">
                  <a16:creationId xmlns:a16="http://schemas.microsoft.com/office/drawing/2014/main" id="{BB75F05F-A9F5-6AA6-6BEF-015D52EACE0D}"/>
                </a:ext>
              </a:extLst>
            </p:cNvPr>
            <p:cNvPicPr/>
            <p:nvPr/>
          </p:nvPicPr>
          <p:blipFill>
            <a:blip r:embed="rId7"/>
            <a:srcRect r="67914"/>
            <a:stretch/>
          </p:blipFill>
          <p:spPr>
            <a:xfrm>
              <a:off x="186840" y="5621040"/>
              <a:ext cx="1442160" cy="1107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0774CE2-43C8-2682-1965-15B9CE1E7E8E}"/>
                </a:ext>
              </a:extLst>
            </p:cNvPr>
            <p:cNvSpPr/>
            <p:nvPr/>
          </p:nvSpPr>
          <p:spPr>
            <a:xfrm>
              <a:off x="0" y="5505480"/>
              <a:ext cx="12191760" cy="1152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3254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B84D2C6-B627-FC86-1A33-11C26E91D914}"/>
              </a:ext>
            </a:extLst>
          </p:cNvPr>
          <p:cNvSpPr txBox="1"/>
          <p:nvPr/>
        </p:nvSpPr>
        <p:spPr>
          <a:xfrm>
            <a:off x="2206140" y="2316400"/>
            <a:ext cx="33048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First-of-its-kind web application targeting the critical aspect of student club selection and engagement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5A5C6A-8D54-D520-F12B-A7A23A0317E5}"/>
              </a:ext>
            </a:extLst>
          </p:cNvPr>
          <p:cNvSpPr txBox="1"/>
          <p:nvPr/>
        </p:nvSpPr>
        <p:spPr>
          <a:xfrm>
            <a:off x="7945150" y="2316400"/>
            <a:ext cx="330480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Consolidates club information into one user-friendly platform, saving time and aiding decision-making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1E18D4-3B8F-DF92-2793-0135FBFA300C}"/>
              </a:ext>
            </a:extLst>
          </p:cNvPr>
          <p:cNvSpPr txBox="1"/>
          <p:nvPr/>
        </p:nvSpPr>
        <p:spPr>
          <a:xfrm>
            <a:off x="2206140" y="4465030"/>
            <a:ext cx="304977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Constant feedback loop enhances system effectiveness and transparency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000079-1326-DAEB-84A5-68FF2A3CDB03}"/>
              </a:ext>
            </a:extLst>
          </p:cNvPr>
          <p:cNvSpPr txBox="1"/>
          <p:nvPr/>
        </p:nvSpPr>
        <p:spPr>
          <a:xfrm>
            <a:off x="7945150" y="4465030"/>
            <a:ext cx="338915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Increases visibility into club activities and fest highlights, promoting informed decisions and participation </a:t>
            </a:r>
          </a:p>
        </p:txBody>
      </p:sp>
    </p:spTree>
    <p:extLst>
      <p:ext uri="{BB962C8B-B14F-4D97-AF65-F5344CB8AC3E}">
        <p14:creationId xmlns:p14="http://schemas.microsoft.com/office/powerpoint/2010/main" val="584500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</p:bldLst>
  </p:timing>
</p:sld>
</file>

<file path=ppt/theme/theme1.xml><?xml version="1.0" encoding="utf-8"?>
<a:theme xmlns:a="http://schemas.openxmlformats.org/drawingml/2006/main" name="DividendVTI">
  <a:themeElements>
    <a:clrScheme name="AnalogousFromLightSeed_2SEEDS">
      <a:dk1>
        <a:srgbClr val="000000"/>
      </a:dk1>
      <a:lt1>
        <a:srgbClr val="FFFFFF"/>
      </a:lt1>
      <a:dk2>
        <a:srgbClr val="292441"/>
      </a:dk2>
      <a:lt2>
        <a:srgbClr val="E7E8E2"/>
      </a:lt2>
      <a:accent1>
        <a:srgbClr val="7767D1"/>
      </a:accent1>
      <a:accent2>
        <a:srgbClr val="839AD9"/>
      </a:accent2>
      <a:accent3>
        <a:srgbClr val="B483D9"/>
      </a:accent3>
      <a:accent4>
        <a:srgbClr val="C2A05E"/>
      </a:accent4>
      <a:accent5>
        <a:srgbClr val="A3A965"/>
      </a:accent5>
      <a:accent6>
        <a:srgbClr val="84B057"/>
      </a:accent6>
      <a:hlink>
        <a:srgbClr val="7F8752"/>
      </a:hlink>
      <a:folHlink>
        <a:srgbClr val="7F7F7F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318</Words>
  <Application>Microsoft Office PowerPoint</Application>
  <PresentationFormat>Widescreen</PresentationFormat>
  <Paragraphs>63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Aptos</vt:lpstr>
      <vt:lpstr>Arial</vt:lpstr>
      <vt:lpstr>Avenir Next LT Pro</vt:lpstr>
      <vt:lpstr>Calibri</vt:lpstr>
      <vt:lpstr>Gill Sans MT</vt:lpstr>
      <vt:lpstr>Times New Roman</vt:lpstr>
      <vt:lpstr>Wingdings</vt:lpstr>
      <vt:lpstr>Wingdings 2</vt:lpstr>
      <vt:lpstr>DividendVTI</vt:lpstr>
      <vt:lpstr>Club Navigator</vt:lpstr>
      <vt:lpstr>WHY IS A CLUB SELECTION SYSTEM NEEDED?</vt:lpstr>
      <vt:lpstr>KEY FEATURES</vt:lpstr>
      <vt:lpstr>CLUB SELECTION TEST</vt:lpstr>
      <vt:lpstr>Tech stack</vt:lpstr>
      <vt:lpstr>AIMS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Club Navigator</dc:title>
  <dc:creator>Deep Oak</dc:creator>
  <cp:lastModifiedBy>Deep Oak</cp:lastModifiedBy>
  <cp:revision>1</cp:revision>
  <dcterms:created xsi:type="dcterms:W3CDTF">2024-04-13T08:13:48Z</dcterms:created>
  <dcterms:modified xsi:type="dcterms:W3CDTF">2024-04-13T10:30:57Z</dcterms:modified>
</cp:coreProperties>
</file>

<file path=docProps/thumbnail.jpeg>
</file>